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2" r:id="rId5"/>
    <p:sldId id="259" r:id="rId6"/>
    <p:sldId id="260" r:id="rId7"/>
    <p:sldId id="261" r:id="rId8"/>
    <p:sldId id="263" r:id="rId9"/>
    <p:sldId id="264" r:id="rId10"/>
    <p:sldId id="265" r:id="rId11"/>
    <p:sldId id="267"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Monaco"/>
      </a:defRPr>
    </a:lvl1pPr>
    <a:lvl2pPr marL="0" marR="0" indent="457200" algn="l" defTabSz="9144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Monaco"/>
      </a:defRPr>
    </a:lvl2pPr>
    <a:lvl3pPr marL="0" marR="0" indent="914400" algn="l" defTabSz="9144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Monaco"/>
      </a:defRPr>
    </a:lvl3pPr>
    <a:lvl4pPr marL="0" marR="0" indent="1371600" algn="l" defTabSz="9144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Monaco"/>
      </a:defRPr>
    </a:lvl4pPr>
    <a:lvl5pPr marL="0" marR="0" indent="1828800" algn="l" defTabSz="9144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Monaco"/>
      </a:defRPr>
    </a:lvl5pPr>
    <a:lvl6pPr marL="0" marR="0" indent="0" algn="l" defTabSz="9144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Monaco"/>
      </a:defRPr>
    </a:lvl6pPr>
    <a:lvl7pPr marL="0" marR="0" indent="0" algn="l" defTabSz="9144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Monaco"/>
      </a:defRPr>
    </a:lvl7pPr>
    <a:lvl8pPr marL="0" marR="0" indent="0" algn="l" defTabSz="9144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Monaco"/>
      </a:defRPr>
    </a:lvl8pPr>
    <a:lvl9pPr marL="0" marR="0" indent="0" algn="l" defTabSz="9144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Monac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EEE"/>
          </a:solidFill>
        </a:fill>
      </a:tcStyle>
    </a:wholeTbl>
    <a:band2H>
      <a:tcTxStyle/>
      <a:tcStyle>
        <a:tcBdr/>
        <a:fill>
          <a:solidFill>
            <a:srgbClr val="EA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p:restoredTop sz="94586"/>
  </p:normalViewPr>
  <p:slideViewPr>
    <p:cSldViewPr snapToGrid="0">
      <p:cViewPr varScale="1">
        <p:scale>
          <a:sx n="72" d="100"/>
          <a:sy n="72" d="100"/>
        </p:scale>
        <p:origin x="131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1143000" y="685800"/>
            <a:ext cx="4572000" cy="3429000"/>
          </a:xfrm>
          <a:prstGeom prst="rect">
            <a:avLst/>
          </a:prstGeom>
        </p:spPr>
        <p:txBody>
          <a:bodyPr/>
          <a:lstStyle/>
          <a:p>
            <a:endParaRPr/>
          </a:p>
        </p:txBody>
      </p:sp>
      <p:sp>
        <p:nvSpPr>
          <p:cNvPr id="239" name="Shape 23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5637147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Monaco"/>
      </a:defRPr>
    </a:lvl1pPr>
    <a:lvl2pPr indent="228600" latinLnBrk="0">
      <a:defRPr sz="1200">
        <a:latin typeface="+mj-lt"/>
        <a:ea typeface="+mj-ea"/>
        <a:cs typeface="+mj-cs"/>
        <a:sym typeface="Monaco"/>
      </a:defRPr>
    </a:lvl2pPr>
    <a:lvl3pPr indent="457200" latinLnBrk="0">
      <a:defRPr sz="1200">
        <a:latin typeface="+mj-lt"/>
        <a:ea typeface="+mj-ea"/>
        <a:cs typeface="+mj-cs"/>
        <a:sym typeface="Monaco"/>
      </a:defRPr>
    </a:lvl3pPr>
    <a:lvl4pPr indent="685800" latinLnBrk="0">
      <a:defRPr sz="1200">
        <a:latin typeface="+mj-lt"/>
        <a:ea typeface="+mj-ea"/>
        <a:cs typeface="+mj-cs"/>
        <a:sym typeface="Monaco"/>
      </a:defRPr>
    </a:lvl4pPr>
    <a:lvl5pPr indent="914400" latinLnBrk="0">
      <a:defRPr sz="1200">
        <a:latin typeface="+mj-lt"/>
        <a:ea typeface="+mj-ea"/>
        <a:cs typeface="+mj-cs"/>
        <a:sym typeface="Monaco"/>
      </a:defRPr>
    </a:lvl5pPr>
    <a:lvl6pPr indent="1143000" latinLnBrk="0">
      <a:defRPr sz="1200">
        <a:latin typeface="+mj-lt"/>
        <a:ea typeface="+mj-ea"/>
        <a:cs typeface="+mj-cs"/>
        <a:sym typeface="Monaco"/>
      </a:defRPr>
    </a:lvl6pPr>
    <a:lvl7pPr indent="1371600" latinLnBrk="0">
      <a:defRPr sz="1200">
        <a:latin typeface="+mj-lt"/>
        <a:ea typeface="+mj-ea"/>
        <a:cs typeface="+mj-cs"/>
        <a:sym typeface="Monaco"/>
      </a:defRPr>
    </a:lvl7pPr>
    <a:lvl8pPr indent="1600200" latinLnBrk="0">
      <a:defRPr sz="1200">
        <a:latin typeface="+mj-lt"/>
        <a:ea typeface="+mj-ea"/>
        <a:cs typeface="+mj-cs"/>
        <a:sym typeface="Monaco"/>
      </a:defRPr>
    </a:lvl8pPr>
    <a:lvl9pPr indent="1828800" latinLnBrk="0">
      <a:defRPr sz="1200">
        <a:latin typeface="+mj-lt"/>
        <a:ea typeface="+mj-ea"/>
        <a:cs typeface="+mj-cs"/>
        <a:sym typeface="Monaco"/>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8329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5" name="Shape 85"/>
          <p:cNvSpPr>
            <a:spLocks noGrp="1"/>
          </p:cNvSpPr>
          <p:nvPr>
            <p:ph type="title"/>
          </p:nvPr>
        </p:nvSpPr>
        <p:spPr>
          <a:xfrm>
            <a:off x="914400" y="203200"/>
            <a:ext cx="11176000" cy="2540000"/>
          </a:xfrm>
          <a:prstGeom prst="rect">
            <a:avLst/>
          </a:prstGeom>
        </p:spPr>
        <p:txBody>
          <a:bodyPr anchor="ctr">
            <a:normAutofit/>
          </a:bodyPr>
          <a:lstStyle/>
          <a:p>
            <a:r>
              <a:t>Title Text</a:t>
            </a:r>
          </a:p>
        </p:txBody>
      </p:sp>
      <p:sp>
        <p:nvSpPr>
          <p:cNvPr id="86" name="Shape 86"/>
          <p:cNvSpPr>
            <a:spLocks noGrp="1"/>
          </p:cNvSpPr>
          <p:nvPr>
            <p:ph type="body" sz="half" idx="1"/>
          </p:nvPr>
        </p:nvSpPr>
        <p:spPr>
          <a:xfrm>
            <a:off x="914400" y="2819400"/>
            <a:ext cx="5461000" cy="5715000"/>
          </a:xfrm>
          <a:prstGeom prst="rect">
            <a:avLst/>
          </a:prstGeom>
        </p:spPr>
        <p:txBody>
          <a:bodyPr lIns="50800" tIns="50800" rIns="50800" bIns="50800" anchor="ctr">
            <a:normAutofit/>
          </a:bodyPr>
          <a:lstStyle>
            <a:lvl1pPr marL="814387" indent="-484187" algn="l">
              <a:spcBef>
                <a:spcPts val="3600"/>
              </a:spcBef>
              <a:buSzPct val="139000"/>
              <a:buChar char="•"/>
              <a:defRPr sz="3200">
                <a:latin typeface="Alegreya"/>
                <a:ea typeface="Alegreya"/>
                <a:cs typeface="Alegreya"/>
                <a:sym typeface="Alegreya"/>
              </a:defRPr>
            </a:lvl1pPr>
            <a:lvl2pPr marL="1775177" indent="-860777" algn="l">
              <a:spcBef>
                <a:spcPts val="3600"/>
              </a:spcBef>
              <a:buSzPct val="139000"/>
              <a:buChar char="•"/>
              <a:defRPr sz="3200">
                <a:latin typeface="Alegreya"/>
                <a:ea typeface="Alegreya"/>
                <a:cs typeface="Alegreya"/>
                <a:sym typeface="Alegreya"/>
              </a:defRPr>
            </a:lvl2pPr>
            <a:lvl3pPr marL="2359377" indent="-860777" algn="l">
              <a:spcBef>
                <a:spcPts val="3600"/>
              </a:spcBef>
              <a:buSzPct val="139000"/>
              <a:buChar char="•"/>
              <a:defRPr sz="3200">
                <a:latin typeface="Alegreya"/>
                <a:ea typeface="Alegreya"/>
                <a:cs typeface="Alegreya"/>
                <a:sym typeface="Alegreya"/>
              </a:defRPr>
            </a:lvl3pPr>
            <a:lvl4pPr marL="2943577" indent="-860777" algn="l">
              <a:spcBef>
                <a:spcPts val="3600"/>
              </a:spcBef>
              <a:buSzPct val="139000"/>
              <a:buChar char="•"/>
              <a:defRPr sz="3200">
                <a:latin typeface="Alegreya"/>
                <a:ea typeface="Alegreya"/>
                <a:cs typeface="Alegreya"/>
                <a:sym typeface="Alegreya"/>
              </a:defRPr>
            </a:lvl4pPr>
            <a:lvl5pPr marL="3527777" indent="-860777" algn="l">
              <a:spcBef>
                <a:spcPts val="3600"/>
              </a:spcBef>
              <a:buSzPct val="139000"/>
              <a:buChar char="•"/>
              <a:defRPr sz="3200">
                <a:latin typeface="Alegreya"/>
                <a:ea typeface="Alegreya"/>
                <a:cs typeface="Alegreya"/>
                <a:sym typeface="Alegreya"/>
              </a:defRPr>
            </a:lvl5pPr>
          </a:lstStyle>
          <a:p>
            <a:r>
              <a:t>Body Level One</a:t>
            </a:r>
          </a:p>
          <a:p>
            <a:pPr lvl="1"/>
            <a:r>
              <a:t>Body Level Two</a:t>
            </a:r>
          </a:p>
          <a:p>
            <a:pPr lvl="2"/>
            <a:r>
              <a:t>Body Level Three</a:t>
            </a:r>
          </a:p>
          <a:p>
            <a:pPr lvl="3"/>
            <a:r>
              <a:t>Body Level Four</a:t>
            </a:r>
          </a:p>
          <a:p>
            <a:pPr lvl="4"/>
            <a:r>
              <a:t>Body Level Five</a:t>
            </a:r>
          </a:p>
        </p:txBody>
      </p:sp>
      <p:sp>
        <p:nvSpPr>
          <p:cNvPr id="87" name="Shape 8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4" name="Shape 94"/>
          <p:cNvSpPr>
            <a:spLocks noGrp="1"/>
          </p:cNvSpPr>
          <p:nvPr>
            <p:ph type="title"/>
          </p:nvPr>
        </p:nvSpPr>
        <p:spPr>
          <a:xfrm>
            <a:off x="647700" y="2057400"/>
            <a:ext cx="5854700" cy="2857500"/>
          </a:xfrm>
          <a:prstGeom prst="rect">
            <a:avLst/>
          </a:prstGeom>
        </p:spPr>
        <p:txBody>
          <a:bodyPr anchor="b">
            <a:normAutofit/>
          </a:bodyPr>
          <a:lstStyle>
            <a:lvl1pPr>
              <a:defRPr sz="6200"/>
            </a:lvl1pPr>
          </a:lstStyle>
          <a:p>
            <a:r>
              <a:t>Title Text</a:t>
            </a:r>
          </a:p>
        </p:txBody>
      </p:sp>
      <p:sp>
        <p:nvSpPr>
          <p:cNvPr id="95" name="Shape 95"/>
          <p:cNvSpPr>
            <a:spLocks noGrp="1"/>
          </p:cNvSpPr>
          <p:nvPr>
            <p:ph type="body" sz="quarter" idx="1"/>
          </p:nvPr>
        </p:nvSpPr>
        <p:spPr>
          <a:xfrm>
            <a:off x="647700" y="5067300"/>
            <a:ext cx="5854700" cy="2692400"/>
          </a:xfrm>
          <a:prstGeom prst="rect">
            <a:avLst/>
          </a:prstGeom>
        </p:spPr>
        <p:txBody>
          <a:bodyPr lIns="50800" tIns="50800" rIns="50800" bIns="50800">
            <a:normAutofit/>
          </a:bodyPr>
          <a:lstStyle>
            <a:lvl1pPr>
              <a:defRPr>
                <a:latin typeface="Alegreya"/>
                <a:ea typeface="Alegreya"/>
                <a:cs typeface="Alegreya"/>
                <a:sym typeface="Alegreya"/>
              </a:defRPr>
            </a:lvl1pPr>
            <a:lvl2pPr>
              <a:defRPr>
                <a:latin typeface="Alegreya"/>
                <a:ea typeface="Alegreya"/>
                <a:cs typeface="Alegreya"/>
                <a:sym typeface="Alegreya"/>
              </a:defRPr>
            </a:lvl2pPr>
            <a:lvl3pPr>
              <a:defRPr>
                <a:latin typeface="Alegreya"/>
                <a:ea typeface="Alegreya"/>
                <a:cs typeface="Alegreya"/>
                <a:sym typeface="Alegreya"/>
              </a:defRPr>
            </a:lvl3pPr>
            <a:lvl4pPr>
              <a:defRPr>
                <a:latin typeface="Alegreya"/>
                <a:ea typeface="Alegreya"/>
                <a:cs typeface="Alegreya"/>
                <a:sym typeface="Alegreya"/>
              </a:defRPr>
            </a:lvl4pPr>
            <a:lvl5pPr>
              <a:defRPr>
                <a:latin typeface="Alegreya"/>
                <a:ea typeface="Alegreya"/>
                <a:cs typeface="Alegreya"/>
                <a:sym typeface="Alegreya"/>
              </a:defRPr>
            </a:lvl5pPr>
          </a:lstStyle>
          <a:p>
            <a:r>
              <a:t>Body Level One</a:t>
            </a:r>
          </a:p>
          <a:p>
            <a:pPr lvl="1"/>
            <a:r>
              <a:t>Body Level Two</a:t>
            </a:r>
          </a:p>
          <a:p>
            <a:pPr lvl="2"/>
            <a:r>
              <a:t>Body Level Three</a:t>
            </a:r>
          </a:p>
          <a:p>
            <a:pPr lvl="3"/>
            <a:r>
              <a:t>Body Level Four</a:t>
            </a:r>
          </a:p>
          <a:p>
            <a:pPr lvl="4"/>
            <a:r>
              <a:t>Body Level Five</a:t>
            </a:r>
          </a:p>
        </p:txBody>
      </p:sp>
      <p:sp>
        <p:nvSpPr>
          <p:cNvPr id="96" name="Shape 9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03" name="Shape 103"/>
          <p:cNvSpPr>
            <a:spLocks noGrp="1"/>
          </p:cNvSpPr>
          <p:nvPr>
            <p:ph type="title"/>
          </p:nvPr>
        </p:nvSpPr>
        <p:spPr>
          <a:xfrm>
            <a:off x="901700" y="520700"/>
            <a:ext cx="11215688" cy="1884363"/>
          </a:xfrm>
          <a:prstGeom prst="rect">
            <a:avLst/>
          </a:prstGeom>
        </p:spPr>
        <p:txBody>
          <a:bodyPr lIns="45719" tIns="45719" rIns="45719" bIns="45719" anchor="ctr">
            <a:normAutofit/>
          </a:bodyPr>
          <a:lstStyle>
            <a:lvl1pPr algn="l" defTabSz="974725">
              <a:lnSpc>
                <a:spcPct val="90000"/>
              </a:lnSpc>
              <a:defRPr sz="4600">
                <a:latin typeface="Calibri Light"/>
                <a:ea typeface="Calibri Light"/>
                <a:cs typeface="Calibri Light"/>
                <a:sym typeface="Calibri Light"/>
              </a:defRPr>
            </a:lvl1pPr>
          </a:lstStyle>
          <a:p>
            <a:r>
              <a:t>Title Text</a:t>
            </a:r>
          </a:p>
        </p:txBody>
      </p:sp>
      <p:sp>
        <p:nvSpPr>
          <p:cNvPr id="104" name="Shape 104"/>
          <p:cNvSpPr>
            <a:spLocks noGrp="1"/>
          </p:cNvSpPr>
          <p:nvPr>
            <p:ph type="body" idx="1"/>
          </p:nvPr>
        </p:nvSpPr>
        <p:spPr>
          <a:xfrm>
            <a:off x="901700" y="2600325"/>
            <a:ext cx="11215688" cy="6189663"/>
          </a:xfrm>
          <a:prstGeom prst="rect">
            <a:avLst/>
          </a:prstGeom>
        </p:spPr>
        <p:txBody>
          <a:bodyPr>
            <a:normAutofit/>
          </a:bodyPr>
          <a:lstStyle>
            <a:lvl1pPr marL="242887" indent="-242887" algn="l" defTabSz="974725">
              <a:lnSpc>
                <a:spcPct val="90000"/>
              </a:lnSpc>
              <a:spcBef>
                <a:spcPts val="1000"/>
              </a:spcBef>
              <a:buSzPct val="100000"/>
              <a:buFont typeface="Wingdings 2"/>
              <a:buChar char="●"/>
              <a:defRPr sz="2900">
                <a:latin typeface="Calibri"/>
                <a:ea typeface="Calibri"/>
                <a:cs typeface="Calibri"/>
                <a:sym typeface="Calibri"/>
              </a:defRPr>
            </a:lvl1pPr>
            <a:lvl2pPr marL="769111" indent="-281749" algn="l" defTabSz="974725">
              <a:lnSpc>
                <a:spcPct val="90000"/>
              </a:lnSpc>
              <a:spcBef>
                <a:spcPts val="1000"/>
              </a:spcBef>
              <a:buSzPct val="100000"/>
              <a:buFont typeface="Wingdings 2"/>
              <a:buChar char="●"/>
              <a:defRPr sz="2900">
                <a:latin typeface="Calibri"/>
                <a:ea typeface="Calibri"/>
                <a:cs typeface="Calibri"/>
                <a:sym typeface="Calibri"/>
              </a:defRPr>
            </a:lvl2pPr>
            <a:lvl3pPr marL="1311728" indent="-335416" algn="l" defTabSz="974725">
              <a:lnSpc>
                <a:spcPct val="90000"/>
              </a:lnSpc>
              <a:spcBef>
                <a:spcPts val="1000"/>
              </a:spcBef>
              <a:buSzPct val="100000"/>
              <a:buFont typeface="Wingdings 2"/>
              <a:buChar char="●"/>
              <a:defRPr sz="2900">
                <a:latin typeface="Calibri"/>
                <a:ea typeface="Calibri"/>
                <a:cs typeface="Calibri"/>
                <a:sym typeface="Calibri"/>
              </a:defRPr>
            </a:lvl3pPr>
            <a:lvl4pPr marL="1834398" indent="-370723" algn="l" defTabSz="974725">
              <a:lnSpc>
                <a:spcPct val="90000"/>
              </a:lnSpc>
              <a:spcBef>
                <a:spcPts val="1000"/>
              </a:spcBef>
              <a:buSzPct val="100000"/>
              <a:buFont typeface="Wingdings 2"/>
              <a:buChar char="●"/>
              <a:defRPr sz="2900">
                <a:latin typeface="Calibri"/>
                <a:ea typeface="Calibri"/>
                <a:cs typeface="Calibri"/>
                <a:sym typeface="Calibri"/>
              </a:defRPr>
            </a:lvl4pPr>
            <a:lvl5pPr marL="2342356" indent="-391318" algn="l" defTabSz="974725">
              <a:lnSpc>
                <a:spcPct val="90000"/>
              </a:lnSpc>
              <a:spcBef>
                <a:spcPts val="1000"/>
              </a:spcBef>
              <a:buSzPct val="100000"/>
              <a:buFont typeface="Wingdings 2"/>
              <a:buChar char="●"/>
              <a:defRPr sz="29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05" name="Shape 105"/>
          <p:cNvSpPr>
            <a:spLocks noGrp="1"/>
          </p:cNvSpPr>
          <p:nvPr>
            <p:ph type="sldNum" sz="quarter" idx="2"/>
          </p:nvPr>
        </p:nvSpPr>
        <p:spPr>
          <a:xfrm>
            <a:off x="11866726" y="9178448"/>
            <a:ext cx="250662" cy="243841"/>
          </a:xfrm>
          <a:prstGeom prst="rect">
            <a:avLst/>
          </a:prstGeom>
        </p:spPr>
        <p:txBody>
          <a:bodyPr/>
          <a:lstStyle>
            <a:lvl1pPr defTabSz="974725">
              <a:defRPr sz="11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12" name="Shape 112"/>
          <p:cNvSpPr/>
          <p:nvPr/>
        </p:nvSpPr>
        <p:spPr>
          <a:xfrm>
            <a:off x="636587" y="627062"/>
            <a:ext cx="3868738" cy="153988"/>
          </a:xfrm>
          <a:prstGeom prst="rect">
            <a:avLst/>
          </a:prstGeom>
          <a:solidFill>
            <a:srgbClr val="1A3260"/>
          </a:solidFill>
          <a:ln w="12700">
            <a:miter lim="400000"/>
          </a:ln>
        </p:spPr>
        <p:txBody>
          <a:bodyPr lIns="45719" rIns="45719"/>
          <a:lstStyle/>
          <a:p>
            <a:pPr>
              <a:defRPr>
                <a:solidFill>
                  <a:srgbClr val="FFFFFF"/>
                </a:solidFill>
              </a:defRPr>
            </a:pPr>
            <a:endParaRPr/>
          </a:p>
        </p:txBody>
      </p:sp>
      <p:sp>
        <p:nvSpPr>
          <p:cNvPr id="113" name="Shape 113"/>
          <p:cNvSpPr/>
          <p:nvPr/>
        </p:nvSpPr>
        <p:spPr>
          <a:xfrm>
            <a:off x="8499475" y="627062"/>
            <a:ext cx="3854450" cy="153988"/>
          </a:xfrm>
          <a:prstGeom prst="rect">
            <a:avLst/>
          </a:prstGeom>
          <a:solidFill>
            <a:srgbClr val="969FA7"/>
          </a:solidFill>
          <a:ln w="12700">
            <a:miter lim="400000"/>
          </a:ln>
        </p:spPr>
        <p:txBody>
          <a:bodyPr lIns="45719" rIns="45719"/>
          <a:lstStyle/>
          <a:p>
            <a:pPr>
              <a:defRPr>
                <a:solidFill>
                  <a:srgbClr val="FFFFFF"/>
                </a:solidFill>
              </a:defRPr>
            </a:pPr>
            <a:endParaRPr/>
          </a:p>
        </p:txBody>
      </p:sp>
      <p:sp>
        <p:nvSpPr>
          <p:cNvPr id="114" name="Shape 114"/>
          <p:cNvSpPr/>
          <p:nvPr/>
        </p:nvSpPr>
        <p:spPr>
          <a:xfrm>
            <a:off x="4575175" y="627062"/>
            <a:ext cx="3854450" cy="153988"/>
          </a:xfrm>
          <a:prstGeom prst="rect">
            <a:avLst/>
          </a:prstGeom>
          <a:solidFill>
            <a:srgbClr val="4590B8"/>
          </a:solidFill>
          <a:ln w="12700">
            <a:miter lim="400000"/>
          </a:ln>
        </p:spPr>
        <p:txBody>
          <a:bodyPr lIns="45719" rIns="45719"/>
          <a:lstStyle/>
          <a:p>
            <a:pPr>
              <a:defRPr>
                <a:solidFill>
                  <a:srgbClr val="FFFFFF"/>
                </a:solidFill>
              </a:defRPr>
            </a:pPr>
            <a:endParaRPr/>
          </a:p>
        </p:txBody>
      </p:sp>
      <p:sp>
        <p:nvSpPr>
          <p:cNvPr id="115" name="Shape 115"/>
          <p:cNvSpPr>
            <a:spLocks noGrp="1"/>
          </p:cNvSpPr>
          <p:nvPr>
            <p:ph type="title"/>
          </p:nvPr>
        </p:nvSpPr>
        <p:spPr>
          <a:xfrm>
            <a:off x="827087" y="977900"/>
            <a:ext cx="11363326" cy="1539875"/>
          </a:xfrm>
          <a:prstGeom prst="rect">
            <a:avLst/>
          </a:prstGeom>
        </p:spPr>
        <p:txBody>
          <a:bodyPr lIns="45719" tIns="45719" rIns="45719" bIns="45719" anchor="b">
            <a:normAutofit/>
          </a:bodyPr>
          <a:lstStyle>
            <a:lvl1pPr algn="l" defTabSz="649287">
              <a:defRPr sz="3900">
                <a:solidFill>
                  <a:srgbClr val="FFFFFF"/>
                </a:solidFill>
                <a:latin typeface="Gill Sans MT"/>
                <a:ea typeface="Gill Sans MT"/>
                <a:cs typeface="Gill Sans MT"/>
                <a:sym typeface="Gill Sans MT"/>
              </a:defRPr>
            </a:lvl1pPr>
          </a:lstStyle>
          <a:p>
            <a:r>
              <a:t>Title Text</a:t>
            </a:r>
          </a:p>
        </p:txBody>
      </p:sp>
      <p:sp>
        <p:nvSpPr>
          <p:cNvPr id="116" name="Shape 116"/>
          <p:cNvSpPr>
            <a:spLocks noGrp="1"/>
          </p:cNvSpPr>
          <p:nvPr>
            <p:ph type="body" idx="1"/>
          </p:nvPr>
        </p:nvSpPr>
        <p:spPr>
          <a:xfrm>
            <a:off x="827087" y="3168650"/>
            <a:ext cx="11363326" cy="5164138"/>
          </a:xfrm>
          <a:prstGeom prst="rect">
            <a:avLst/>
          </a:prstGeom>
        </p:spPr>
        <p:txBody>
          <a:bodyPr anchor="ctr">
            <a:normAutofit/>
          </a:bodyPr>
          <a:lstStyle>
            <a:lvl1pPr marL="434975" indent="-434975"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1pPr>
            <a:lvl2pPr marL="954664" indent="-494289"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2pPr>
            <a:lvl3pPr marL="1400342" indent="-503404"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3pPr>
            <a:lvl4pPr marL="1921435" indent="-487922"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4pPr>
            <a:lvl5pPr marL="2407091" indent="-460816"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17" name="Shape 117"/>
          <p:cNvSpPr>
            <a:spLocks noGrp="1"/>
          </p:cNvSpPr>
          <p:nvPr>
            <p:ph type="sldNum" sz="quarter" idx="2"/>
          </p:nvPr>
        </p:nvSpPr>
        <p:spPr>
          <a:xfrm>
            <a:off x="11916757" y="8595836"/>
            <a:ext cx="273656" cy="269241"/>
          </a:xfrm>
          <a:prstGeom prst="rect">
            <a:avLst/>
          </a:prstGeom>
        </p:spPr>
        <p:txBody>
          <a:bodyPr/>
          <a:lstStyle>
            <a:lvl1pPr defTabSz="649287">
              <a:defRPr>
                <a:solidFill>
                  <a:srgbClr val="4590B8"/>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24" name="Shape 124"/>
          <p:cNvSpPr/>
          <p:nvPr/>
        </p:nvSpPr>
        <p:spPr>
          <a:xfrm>
            <a:off x="636587" y="627062"/>
            <a:ext cx="3868738" cy="153988"/>
          </a:xfrm>
          <a:prstGeom prst="rect">
            <a:avLst/>
          </a:prstGeom>
          <a:solidFill>
            <a:srgbClr val="1A3260"/>
          </a:solidFill>
          <a:ln w="12700">
            <a:miter lim="400000"/>
          </a:ln>
        </p:spPr>
        <p:txBody>
          <a:bodyPr lIns="45719" rIns="45719"/>
          <a:lstStyle/>
          <a:p>
            <a:pPr>
              <a:defRPr>
                <a:solidFill>
                  <a:srgbClr val="FFFFFF"/>
                </a:solidFill>
              </a:defRPr>
            </a:pPr>
            <a:endParaRPr/>
          </a:p>
        </p:txBody>
      </p:sp>
      <p:sp>
        <p:nvSpPr>
          <p:cNvPr id="125" name="Shape 125"/>
          <p:cNvSpPr/>
          <p:nvPr/>
        </p:nvSpPr>
        <p:spPr>
          <a:xfrm>
            <a:off x="8499475" y="627062"/>
            <a:ext cx="3854450" cy="153988"/>
          </a:xfrm>
          <a:prstGeom prst="rect">
            <a:avLst/>
          </a:prstGeom>
          <a:solidFill>
            <a:srgbClr val="969FA7"/>
          </a:solidFill>
          <a:ln w="12700">
            <a:miter lim="400000"/>
          </a:ln>
        </p:spPr>
        <p:txBody>
          <a:bodyPr lIns="45719" rIns="45719"/>
          <a:lstStyle/>
          <a:p>
            <a:pPr>
              <a:defRPr>
                <a:solidFill>
                  <a:srgbClr val="FFFFFF"/>
                </a:solidFill>
              </a:defRPr>
            </a:pPr>
            <a:endParaRPr/>
          </a:p>
        </p:txBody>
      </p:sp>
      <p:sp>
        <p:nvSpPr>
          <p:cNvPr id="126" name="Shape 126"/>
          <p:cNvSpPr/>
          <p:nvPr/>
        </p:nvSpPr>
        <p:spPr>
          <a:xfrm>
            <a:off x="4575175" y="627062"/>
            <a:ext cx="3854450" cy="153988"/>
          </a:xfrm>
          <a:prstGeom prst="rect">
            <a:avLst/>
          </a:prstGeom>
          <a:solidFill>
            <a:srgbClr val="4590B8"/>
          </a:solidFill>
          <a:ln w="12700">
            <a:miter lim="400000"/>
          </a:ln>
        </p:spPr>
        <p:txBody>
          <a:bodyPr lIns="45719" rIns="45719"/>
          <a:lstStyle/>
          <a:p>
            <a:pPr>
              <a:defRPr>
                <a:solidFill>
                  <a:srgbClr val="FFFFFF"/>
                </a:solidFill>
              </a:defRPr>
            </a:pPr>
            <a:endParaRPr/>
          </a:p>
        </p:txBody>
      </p:sp>
      <p:sp>
        <p:nvSpPr>
          <p:cNvPr id="127" name="Shape 127"/>
          <p:cNvSpPr/>
          <p:nvPr/>
        </p:nvSpPr>
        <p:spPr>
          <a:xfrm>
            <a:off x="636587" y="4389437"/>
            <a:ext cx="11720513" cy="4699001"/>
          </a:xfrm>
          <a:prstGeom prst="rect">
            <a:avLst/>
          </a:prstGeom>
          <a:solidFill>
            <a:srgbClr val="1A3260"/>
          </a:solidFill>
          <a:ln w="12700">
            <a:miter lim="400000"/>
          </a:ln>
        </p:spPr>
        <p:txBody>
          <a:bodyPr lIns="45719" rIns="45719"/>
          <a:lstStyle/>
          <a:p>
            <a:pPr>
              <a:defRPr>
                <a:solidFill>
                  <a:srgbClr val="FFFFFF"/>
                </a:solidFill>
              </a:defRPr>
            </a:pPr>
            <a:endParaRPr/>
          </a:p>
        </p:txBody>
      </p:sp>
      <p:sp>
        <p:nvSpPr>
          <p:cNvPr id="128" name="Shape 128"/>
          <p:cNvSpPr>
            <a:spLocks noGrp="1"/>
          </p:cNvSpPr>
          <p:nvPr>
            <p:ph type="title"/>
          </p:nvPr>
        </p:nvSpPr>
        <p:spPr>
          <a:xfrm>
            <a:off x="827087" y="977900"/>
            <a:ext cx="11363326" cy="1539875"/>
          </a:xfrm>
          <a:prstGeom prst="rect">
            <a:avLst/>
          </a:prstGeom>
        </p:spPr>
        <p:txBody>
          <a:bodyPr lIns="45719" tIns="45719" rIns="45719" bIns="45719" anchor="b">
            <a:normAutofit/>
          </a:bodyPr>
          <a:lstStyle>
            <a:lvl1pPr algn="l" defTabSz="649287">
              <a:defRPr sz="3900">
                <a:solidFill>
                  <a:srgbClr val="FFFFFF"/>
                </a:solidFill>
                <a:latin typeface="Gill Sans MT"/>
                <a:ea typeface="Gill Sans MT"/>
                <a:cs typeface="Gill Sans MT"/>
                <a:sym typeface="Gill Sans MT"/>
              </a:defRPr>
            </a:lvl1pPr>
          </a:lstStyle>
          <a:p>
            <a:r>
              <a:t>Title Text</a:t>
            </a:r>
          </a:p>
        </p:txBody>
      </p:sp>
      <p:sp>
        <p:nvSpPr>
          <p:cNvPr id="129" name="Shape 129"/>
          <p:cNvSpPr>
            <a:spLocks noGrp="1"/>
          </p:cNvSpPr>
          <p:nvPr>
            <p:ph type="body" idx="1"/>
          </p:nvPr>
        </p:nvSpPr>
        <p:spPr>
          <a:xfrm>
            <a:off x="827087" y="3168650"/>
            <a:ext cx="11363326" cy="5164138"/>
          </a:xfrm>
          <a:prstGeom prst="rect">
            <a:avLst/>
          </a:prstGeom>
        </p:spPr>
        <p:txBody>
          <a:bodyPr anchor="ctr">
            <a:normAutofit/>
          </a:bodyPr>
          <a:lstStyle>
            <a:lvl1pPr marL="434975" indent="-434975"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1pPr>
            <a:lvl2pPr marL="954664" indent="-494289"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2pPr>
            <a:lvl3pPr marL="1400342" indent="-503404"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3pPr>
            <a:lvl4pPr marL="1921435" indent="-487922"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4pPr>
            <a:lvl5pPr marL="2407091" indent="-460816"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30" name="Shape 130"/>
          <p:cNvSpPr>
            <a:spLocks noGrp="1"/>
          </p:cNvSpPr>
          <p:nvPr>
            <p:ph type="sldNum" sz="quarter" idx="2"/>
          </p:nvPr>
        </p:nvSpPr>
        <p:spPr>
          <a:xfrm>
            <a:off x="11916757" y="8595836"/>
            <a:ext cx="273656" cy="269241"/>
          </a:xfrm>
          <a:prstGeom prst="rect">
            <a:avLst/>
          </a:prstGeom>
        </p:spPr>
        <p:txBody>
          <a:bodyPr/>
          <a:lstStyle>
            <a:lvl1pPr defTabSz="649287">
              <a:defRPr>
                <a:solidFill>
                  <a:srgbClr val="2F5AAC"/>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37" name="Shape 137"/>
          <p:cNvSpPr/>
          <p:nvPr/>
        </p:nvSpPr>
        <p:spPr>
          <a:xfrm>
            <a:off x="636587" y="627062"/>
            <a:ext cx="3868738" cy="153988"/>
          </a:xfrm>
          <a:prstGeom prst="rect">
            <a:avLst/>
          </a:prstGeom>
          <a:solidFill>
            <a:srgbClr val="1A3260"/>
          </a:solidFill>
          <a:ln w="12700">
            <a:miter lim="400000"/>
          </a:ln>
        </p:spPr>
        <p:txBody>
          <a:bodyPr lIns="45719" rIns="45719"/>
          <a:lstStyle/>
          <a:p>
            <a:pPr>
              <a:defRPr>
                <a:solidFill>
                  <a:srgbClr val="FFFFFF"/>
                </a:solidFill>
              </a:defRPr>
            </a:pPr>
            <a:endParaRPr/>
          </a:p>
        </p:txBody>
      </p:sp>
      <p:sp>
        <p:nvSpPr>
          <p:cNvPr id="138" name="Shape 138"/>
          <p:cNvSpPr/>
          <p:nvPr/>
        </p:nvSpPr>
        <p:spPr>
          <a:xfrm>
            <a:off x="8499475" y="627062"/>
            <a:ext cx="3854450" cy="153988"/>
          </a:xfrm>
          <a:prstGeom prst="rect">
            <a:avLst/>
          </a:prstGeom>
          <a:solidFill>
            <a:srgbClr val="969FA7"/>
          </a:solidFill>
          <a:ln w="12700">
            <a:miter lim="400000"/>
          </a:ln>
        </p:spPr>
        <p:txBody>
          <a:bodyPr lIns="45719" rIns="45719"/>
          <a:lstStyle/>
          <a:p>
            <a:pPr>
              <a:defRPr>
                <a:solidFill>
                  <a:srgbClr val="FFFFFF"/>
                </a:solidFill>
              </a:defRPr>
            </a:pPr>
            <a:endParaRPr/>
          </a:p>
        </p:txBody>
      </p:sp>
      <p:sp>
        <p:nvSpPr>
          <p:cNvPr id="139" name="Shape 139"/>
          <p:cNvSpPr/>
          <p:nvPr/>
        </p:nvSpPr>
        <p:spPr>
          <a:xfrm>
            <a:off x="4575175" y="627062"/>
            <a:ext cx="3854450" cy="153988"/>
          </a:xfrm>
          <a:prstGeom prst="rect">
            <a:avLst/>
          </a:prstGeom>
          <a:solidFill>
            <a:srgbClr val="4590B8"/>
          </a:solidFill>
          <a:ln w="12700">
            <a:miter lim="400000"/>
          </a:ln>
        </p:spPr>
        <p:txBody>
          <a:bodyPr lIns="45719" rIns="45719"/>
          <a:lstStyle/>
          <a:p>
            <a:pPr>
              <a:defRPr>
                <a:solidFill>
                  <a:srgbClr val="FFFFFF"/>
                </a:solidFill>
              </a:defRPr>
            </a:pPr>
            <a:endParaRPr/>
          </a:p>
        </p:txBody>
      </p:sp>
      <p:sp>
        <p:nvSpPr>
          <p:cNvPr id="140" name="Shape 140"/>
          <p:cNvSpPr/>
          <p:nvPr/>
        </p:nvSpPr>
        <p:spPr>
          <a:xfrm>
            <a:off x="636587" y="852487"/>
            <a:ext cx="11717338" cy="1790701"/>
          </a:xfrm>
          <a:prstGeom prst="rect">
            <a:avLst/>
          </a:prstGeom>
          <a:solidFill>
            <a:srgbClr val="1A3260"/>
          </a:solidFill>
          <a:ln w="12700">
            <a:miter lim="400000"/>
          </a:ln>
        </p:spPr>
        <p:txBody>
          <a:bodyPr lIns="45719" rIns="45719"/>
          <a:lstStyle/>
          <a:p>
            <a:pPr>
              <a:defRPr>
                <a:solidFill>
                  <a:srgbClr val="FFFFFF"/>
                </a:solidFill>
              </a:defRPr>
            </a:pPr>
            <a:endParaRPr/>
          </a:p>
        </p:txBody>
      </p:sp>
      <p:sp>
        <p:nvSpPr>
          <p:cNvPr id="141" name="Shape 141"/>
          <p:cNvSpPr>
            <a:spLocks noGrp="1"/>
          </p:cNvSpPr>
          <p:nvPr>
            <p:ph type="sldNum" sz="quarter" idx="2"/>
          </p:nvPr>
        </p:nvSpPr>
        <p:spPr>
          <a:xfrm>
            <a:off x="11916757" y="8595836"/>
            <a:ext cx="273656" cy="269241"/>
          </a:xfrm>
          <a:prstGeom prst="rect">
            <a:avLst/>
          </a:prstGeom>
        </p:spPr>
        <p:txBody>
          <a:bodyPr/>
          <a:lstStyle>
            <a:lvl1pPr defTabSz="649287">
              <a:defRPr>
                <a:solidFill>
                  <a:srgbClr val="4590B8"/>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48" name="Shape 148"/>
          <p:cNvSpPr/>
          <p:nvPr/>
        </p:nvSpPr>
        <p:spPr>
          <a:xfrm>
            <a:off x="636587" y="627062"/>
            <a:ext cx="3868738" cy="153988"/>
          </a:xfrm>
          <a:prstGeom prst="rect">
            <a:avLst/>
          </a:prstGeom>
          <a:solidFill>
            <a:srgbClr val="1A3260"/>
          </a:solidFill>
          <a:ln w="12700">
            <a:miter lim="400000"/>
          </a:ln>
        </p:spPr>
        <p:txBody>
          <a:bodyPr lIns="45719" rIns="45719"/>
          <a:lstStyle/>
          <a:p>
            <a:pPr>
              <a:defRPr>
                <a:solidFill>
                  <a:srgbClr val="FFFFFF"/>
                </a:solidFill>
              </a:defRPr>
            </a:pPr>
            <a:endParaRPr/>
          </a:p>
        </p:txBody>
      </p:sp>
      <p:sp>
        <p:nvSpPr>
          <p:cNvPr id="149" name="Shape 149"/>
          <p:cNvSpPr/>
          <p:nvPr/>
        </p:nvSpPr>
        <p:spPr>
          <a:xfrm>
            <a:off x="8499475" y="627062"/>
            <a:ext cx="3854450" cy="153988"/>
          </a:xfrm>
          <a:prstGeom prst="rect">
            <a:avLst/>
          </a:prstGeom>
          <a:solidFill>
            <a:srgbClr val="969FA7"/>
          </a:solidFill>
          <a:ln w="12700">
            <a:miter lim="400000"/>
          </a:ln>
        </p:spPr>
        <p:txBody>
          <a:bodyPr lIns="45719" rIns="45719"/>
          <a:lstStyle/>
          <a:p>
            <a:pPr>
              <a:defRPr>
                <a:solidFill>
                  <a:srgbClr val="FFFFFF"/>
                </a:solidFill>
              </a:defRPr>
            </a:pPr>
            <a:endParaRPr/>
          </a:p>
        </p:txBody>
      </p:sp>
      <p:sp>
        <p:nvSpPr>
          <p:cNvPr id="150" name="Shape 150"/>
          <p:cNvSpPr/>
          <p:nvPr/>
        </p:nvSpPr>
        <p:spPr>
          <a:xfrm>
            <a:off x="4575175" y="627062"/>
            <a:ext cx="3854450" cy="153988"/>
          </a:xfrm>
          <a:prstGeom prst="rect">
            <a:avLst/>
          </a:prstGeom>
          <a:solidFill>
            <a:srgbClr val="4590B8"/>
          </a:solidFill>
          <a:ln w="12700">
            <a:miter lim="400000"/>
          </a:ln>
        </p:spPr>
        <p:txBody>
          <a:bodyPr lIns="45719" rIns="45719"/>
          <a:lstStyle/>
          <a:p>
            <a:pPr>
              <a:defRPr>
                <a:solidFill>
                  <a:srgbClr val="FFFFFF"/>
                </a:solidFill>
              </a:defRPr>
            </a:pPr>
            <a:endParaRPr/>
          </a:p>
        </p:txBody>
      </p:sp>
      <p:sp>
        <p:nvSpPr>
          <p:cNvPr id="151" name="Shape 151"/>
          <p:cNvSpPr/>
          <p:nvPr/>
        </p:nvSpPr>
        <p:spPr>
          <a:xfrm>
            <a:off x="644525" y="7313612"/>
            <a:ext cx="11715750" cy="1789113"/>
          </a:xfrm>
          <a:prstGeom prst="rect">
            <a:avLst/>
          </a:prstGeom>
          <a:solidFill>
            <a:srgbClr val="1A3260"/>
          </a:solidFill>
          <a:ln w="12700">
            <a:miter lim="400000"/>
          </a:ln>
        </p:spPr>
        <p:txBody>
          <a:bodyPr lIns="45719" rIns="45719"/>
          <a:lstStyle/>
          <a:p>
            <a:pPr>
              <a:defRPr>
                <a:solidFill>
                  <a:srgbClr val="FFFFFF"/>
                </a:solidFill>
              </a:defRPr>
            </a:pPr>
            <a:endParaRPr/>
          </a:p>
        </p:txBody>
      </p:sp>
      <p:sp>
        <p:nvSpPr>
          <p:cNvPr id="152" name="Shape 152"/>
          <p:cNvSpPr>
            <a:spLocks noGrp="1"/>
          </p:cNvSpPr>
          <p:nvPr>
            <p:ph type="title"/>
          </p:nvPr>
        </p:nvSpPr>
        <p:spPr>
          <a:xfrm>
            <a:off x="827087" y="977900"/>
            <a:ext cx="11363326" cy="1539875"/>
          </a:xfrm>
          <a:prstGeom prst="rect">
            <a:avLst/>
          </a:prstGeom>
        </p:spPr>
        <p:txBody>
          <a:bodyPr lIns="45719" tIns="45719" rIns="45719" bIns="45719" anchor="b">
            <a:normAutofit/>
          </a:bodyPr>
          <a:lstStyle>
            <a:lvl1pPr algn="l" defTabSz="649287">
              <a:defRPr sz="3900">
                <a:solidFill>
                  <a:srgbClr val="FFFFFF"/>
                </a:solidFill>
                <a:latin typeface="Gill Sans MT"/>
                <a:ea typeface="Gill Sans MT"/>
                <a:cs typeface="Gill Sans MT"/>
                <a:sym typeface="Gill Sans MT"/>
              </a:defRPr>
            </a:lvl1pPr>
          </a:lstStyle>
          <a:p>
            <a:r>
              <a:t>Title Text</a:t>
            </a:r>
          </a:p>
        </p:txBody>
      </p:sp>
      <p:sp>
        <p:nvSpPr>
          <p:cNvPr id="153" name="Shape 153"/>
          <p:cNvSpPr>
            <a:spLocks noGrp="1"/>
          </p:cNvSpPr>
          <p:nvPr>
            <p:ph type="body" idx="1"/>
          </p:nvPr>
        </p:nvSpPr>
        <p:spPr>
          <a:xfrm>
            <a:off x="827087" y="3168650"/>
            <a:ext cx="11363326" cy="5164138"/>
          </a:xfrm>
          <a:prstGeom prst="rect">
            <a:avLst/>
          </a:prstGeom>
        </p:spPr>
        <p:txBody>
          <a:bodyPr anchor="ctr">
            <a:normAutofit/>
          </a:bodyPr>
          <a:lstStyle>
            <a:lvl1pPr marL="434975" indent="-434975"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1pPr>
            <a:lvl2pPr marL="954664" indent="-494289"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2pPr>
            <a:lvl3pPr marL="1400342" indent="-503404"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3pPr>
            <a:lvl4pPr marL="1921435" indent="-487922"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4pPr>
            <a:lvl5pPr marL="2407091" indent="-460816"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54" name="Shape 154"/>
          <p:cNvSpPr>
            <a:spLocks noGrp="1"/>
          </p:cNvSpPr>
          <p:nvPr>
            <p:ph type="sldNum" sz="quarter" idx="2"/>
          </p:nvPr>
        </p:nvSpPr>
        <p:spPr>
          <a:xfrm>
            <a:off x="11916757" y="8595836"/>
            <a:ext cx="273656" cy="269241"/>
          </a:xfrm>
          <a:prstGeom prst="rect">
            <a:avLst/>
          </a:prstGeom>
        </p:spPr>
        <p:txBody>
          <a:bodyPr/>
          <a:lstStyle>
            <a:lvl1pPr defTabSz="649287">
              <a:defRPr>
                <a:solidFill>
                  <a:srgbClr val="2F5AAC"/>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61" name="Shape 161"/>
          <p:cNvSpPr/>
          <p:nvPr/>
        </p:nvSpPr>
        <p:spPr>
          <a:xfrm>
            <a:off x="636587" y="627062"/>
            <a:ext cx="3868738" cy="153988"/>
          </a:xfrm>
          <a:prstGeom prst="rect">
            <a:avLst/>
          </a:prstGeom>
          <a:solidFill>
            <a:srgbClr val="1A3260"/>
          </a:solidFill>
          <a:ln w="12700">
            <a:miter lim="400000"/>
          </a:ln>
        </p:spPr>
        <p:txBody>
          <a:bodyPr lIns="45719" rIns="45719"/>
          <a:lstStyle/>
          <a:p>
            <a:pPr>
              <a:defRPr>
                <a:solidFill>
                  <a:srgbClr val="FFFFFF"/>
                </a:solidFill>
              </a:defRPr>
            </a:pPr>
            <a:endParaRPr/>
          </a:p>
        </p:txBody>
      </p:sp>
      <p:sp>
        <p:nvSpPr>
          <p:cNvPr id="162" name="Shape 162"/>
          <p:cNvSpPr/>
          <p:nvPr/>
        </p:nvSpPr>
        <p:spPr>
          <a:xfrm>
            <a:off x="8499475" y="627062"/>
            <a:ext cx="3854450" cy="153988"/>
          </a:xfrm>
          <a:prstGeom prst="rect">
            <a:avLst/>
          </a:prstGeom>
          <a:solidFill>
            <a:srgbClr val="969FA7"/>
          </a:solidFill>
          <a:ln w="12700">
            <a:miter lim="400000"/>
          </a:ln>
        </p:spPr>
        <p:txBody>
          <a:bodyPr lIns="45719" rIns="45719"/>
          <a:lstStyle/>
          <a:p>
            <a:pPr>
              <a:defRPr>
                <a:solidFill>
                  <a:srgbClr val="FFFFFF"/>
                </a:solidFill>
              </a:defRPr>
            </a:pPr>
            <a:endParaRPr/>
          </a:p>
        </p:txBody>
      </p:sp>
      <p:sp>
        <p:nvSpPr>
          <p:cNvPr id="163" name="Shape 163"/>
          <p:cNvSpPr/>
          <p:nvPr/>
        </p:nvSpPr>
        <p:spPr>
          <a:xfrm>
            <a:off x="4575175" y="627062"/>
            <a:ext cx="3854450" cy="153988"/>
          </a:xfrm>
          <a:prstGeom prst="rect">
            <a:avLst/>
          </a:prstGeom>
          <a:solidFill>
            <a:srgbClr val="4590B8"/>
          </a:solidFill>
          <a:ln w="12700">
            <a:miter lim="400000"/>
          </a:ln>
        </p:spPr>
        <p:txBody>
          <a:bodyPr lIns="45719" rIns="45719"/>
          <a:lstStyle/>
          <a:p>
            <a:pPr>
              <a:defRPr>
                <a:solidFill>
                  <a:srgbClr val="FFFFFF"/>
                </a:solidFill>
              </a:defRPr>
            </a:pPr>
            <a:endParaRPr/>
          </a:p>
        </p:txBody>
      </p:sp>
      <p:sp>
        <p:nvSpPr>
          <p:cNvPr id="164" name="Shape 164"/>
          <p:cNvSpPr/>
          <p:nvPr/>
        </p:nvSpPr>
        <p:spPr>
          <a:xfrm>
            <a:off x="636587" y="852487"/>
            <a:ext cx="11717338" cy="1790701"/>
          </a:xfrm>
          <a:prstGeom prst="rect">
            <a:avLst/>
          </a:prstGeom>
          <a:solidFill>
            <a:srgbClr val="1A3260"/>
          </a:solidFill>
          <a:ln w="12700">
            <a:miter lim="400000"/>
          </a:ln>
        </p:spPr>
        <p:txBody>
          <a:bodyPr lIns="45719" rIns="45719"/>
          <a:lstStyle/>
          <a:p>
            <a:pPr>
              <a:defRPr>
                <a:solidFill>
                  <a:srgbClr val="FFFFFF"/>
                </a:solidFill>
              </a:defRPr>
            </a:pPr>
            <a:endParaRPr/>
          </a:p>
        </p:txBody>
      </p:sp>
      <p:sp>
        <p:nvSpPr>
          <p:cNvPr id="165" name="Shape 165"/>
          <p:cNvSpPr>
            <a:spLocks noGrp="1"/>
          </p:cNvSpPr>
          <p:nvPr>
            <p:ph type="title"/>
          </p:nvPr>
        </p:nvSpPr>
        <p:spPr>
          <a:xfrm>
            <a:off x="827087" y="977900"/>
            <a:ext cx="11363326" cy="1539875"/>
          </a:xfrm>
          <a:prstGeom prst="rect">
            <a:avLst/>
          </a:prstGeom>
        </p:spPr>
        <p:txBody>
          <a:bodyPr lIns="45719" tIns="45719" rIns="45719" bIns="45719" anchor="b">
            <a:normAutofit/>
          </a:bodyPr>
          <a:lstStyle>
            <a:lvl1pPr algn="l" defTabSz="649287">
              <a:defRPr sz="3900">
                <a:solidFill>
                  <a:srgbClr val="FFFFFF"/>
                </a:solidFill>
                <a:latin typeface="Gill Sans MT"/>
                <a:ea typeface="Gill Sans MT"/>
                <a:cs typeface="Gill Sans MT"/>
                <a:sym typeface="Gill Sans MT"/>
              </a:defRPr>
            </a:lvl1pPr>
          </a:lstStyle>
          <a:p>
            <a:r>
              <a:t>Title Text</a:t>
            </a:r>
          </a:p>
        </p:txBody>
      </p:sp>
      <p:sp>
        <p:nvSpPr>
          <p:cNvPr id="166" name="Shape 166"/>
          <p:cNvSpPr>
            <a:spLocks noGrp="1"/>
          </p:cNvSpPr>
          <p:nvPr>
            <p:ph type="body" idx="1"/>
          </p:nvPr>
        </p:nvSpPr>
        <p:spPr>
          <a:xfrm>
            <a:off x="827087" y="3168650"/>
            <a:ext cx="11363326" cy="5164138"/>
          </a:xfrm>
          <a:prstGeom prst="rect">
            <a:avLst/>
          </a:prstGeom>
        </p:spPr>
        <p:txBody>
          <a:bodyPr anchor="ctr">
            <a:normAutofit/>
          </a:bodyPr>
          <a:lstStyle>
            <a:lvl1pPr marL="434975" indent="-434975"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1pPr>
            <a:lvl2pPr marL="954664" indent="-494289"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2pPr>
            <a:lvl3pPr marL="1400342" indent="-503404"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3pPr>
            <a:lvl4pPr marL="1921435" indent="-487922"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4pPr>
            <a:lvl5pPr marL="2407091" indent="-460816"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67" name="Shape 167"/>
          <p:cNvSpPr>
            <a:spLocks noGrp="1"/>
          </p:cNvSpPr>
          <p:nvPr>
            <p:ph type="sldNum" sz="quarter" idx="2"/>
          </p:nvPr>
        </p:nvSpPr>
        <p:spPr>
          <a:xfrm>
            <a:off x="11916757" y="8595836"/>
            <a:ext cx="273656" cy="269241"/>
          </a:xfrm>
          <a:prstGeom prst="rect">
            <a:avLst/>
          </a:prstGeom>
        </p:spPr>
        <p:txBody>
          <a:bodyPr/>
          <a:lstStyle>
            <a:lvl1pPr defTabSz="649287">
              <a:defRPr>
                <a:solidFill>
                  <a:srgbClr val="4590B8"/>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74" name="Shape 174"/>
          <p:cNvSpPr/>
          <p:nvPr/>
        </p:nvSpPr>
        <p:spPr>
          <a:xfrm>
            <a:off x="636587" y="627062"/>
            <a:ext cx="3868738" cy="153988"/>
          </a:xfrm>
          <a:prstGeom prst="rect">
            <a:avLst/>
          </a:prstGeom>
          <a:solidFill>
            <a:srgbClr val="1A3260"/>
          </a:solidFill>
          <a:ln w="12700">
            <a:miter lim="400000"/>
          </a:ln>
        </p:spPr>
        <p:txBody>
          <a:bodyPr lIns="45719" rIns="45719"/>
          <a:lstStyle/>
          <a:p>
            <a:pPr>
              <a:defRPr>
                <a:solidFill>
                  <a:srgbClr val="FFFFFF"/>
                </a:solidFill>
              </a:defRPr>
            </a:pPr>
            <a:endParaRPr/>
          </a:p>
        </p:txBody>
      </p:sp>
      <p:sp>
        <p:nvSpPr>
          <p:cNvPr id="175" name="Shape 175"/>
          <p:cNvSpPr/>
          <p:nvPr/>
        </p:nvSpPr>
        <p:spPr>
          <a:xfrm>
            <a:off x="8499475" y="627062"/>
            <a:ext cx="3854450" cy="153988"/>
          </a:xfrm>
          <a:prstGeom prst="rect">
            <a:avLst/>
          </a:prstGeom>
          <a:solidFill>
            <a:srgbClr val="969FA7"/>
          </a:solidFill>
          <a:ln w="12700">
            <a:miter lim="400000"/>
          </a:ln>
        </p:spPr>
        <p:txBody>
          <a:bodyPr lIns="45719" rIns="45719"/>
          <a:lstStyle/>
          <a:p>
            <a:pPr>
              <a:defRPr>
                <a:solidFill>
                  <a:srgbClr val="FFFFFF"/>
                </a:solidFill>
              </a:defRPr>
            </a:pPr>
            <a:endParaRPr/>
          </a:p>
        </p:txBody>
      </p:sp>
      <p:sp>
        <p:nvSpPr>
          <p:cNvPr id="176" name="Shape 176"/>
          <p:cNvSpPr/>
          <p:nvPr/>
        </p:nvSpPr>
        <p:spPr>
          <a:xfrm>
            <a:off x="4575175" y="627062"/>
            <a:ext cx="3854450" cy="153988"/>
          </a:xfrm>
          <a:prstGeom prst="rect">
            <a:avLst/>
          </a:prstGeom>
          <a:solidFill>
            <a:srgbClr val="4590B8"/>
          </a:solidFill>
          <a:ln w="12700">
            <a:miter lim="400000"/>
          </a:ln>
        </p:spPr>
        <p:txBody>
          <a:bodyPr lIns="45719" rIns="45719"/>
          <a:lstStyle/>
          <a:p>
            <a:pPr>
              <a:defRPr>
                <a:solidFill>
                  <a:srgbClr val="FFFFFF"/>
                </a:solidFill>
              </a:defRPr>
            </a:pPr>
            <a:endParaRPr/>
          </a:p>
        </p:txBody>
      </p:sp>
      <p:sp>
        <p:nvSpPr>
          <p:cNvPr id="177" name="Shape 177"/>
          <p:cNvSpPr/>
          <p:nvPr/>
        </p:nvSpPr>
        <p:spPr>
          <a:xfrm>
            <a:off x="636587" y="852487"/>
            <a:ext cx="11717338" cy="1790701"/>
          </a:xfrm>
          <a:prstGeom prst="rect">
            <a:avLst/>
          </a:prstGeom>
          <a:solidFill>
            <a:srgbClr val="1A3260"/>
          </a:solidFill>
          <a:ln w="12700">
            <a:miter lim="400000"/>
          </a:ln>
        </p:spPr>
        <p:txBody>
          <a:bodyPr lIns="45719" rIns="45719"/>
          <a:lstStyle/>
          <a:p>
            <a:pPr>
              <a:defRPr>
                <a:solidFill>
                  <a:srgbClr val="FFFFFF"/>
                </a:solidFill>
              </a:defRPr>
            </a:pPr>
            <a:endParaRPr/>
          </a:p>
        </p:txBody>
      </p:sp>
      <p:sp>
        <p:nvSpPr>
          <p:cNvPr id="178" name="Shape 178"/>
          <p:cNvSpPr>
            <a:spLocks noGrp="1"/>
          </p:cNvSpPr>
          <p:nvPr>
            <p:ph type="title"/>
          </p:nvPr>
        </p:nvSpPr>
        <p:spPr>
          <a:xfrm>
            <a:off x="827087" y="977900"/>
            <a:ext cx="11363326" cy="1539875"/>
          </a:xfrm>
          <a:prstGeom prst="rect">
            <a:avLst/>
          </a:prstGeom>
        </p:spPr>
        <p:txBody>
          <a:bodyPr lIns="45719" tIns="45719" rIns="45719" bIns="45719" anchor="b">
            <a:normAutofit/>
          </a:bodyPr>
          <a:lstStyle>
            <a:lvl1pPr algn="l" defTabSz="649287">
              <a:defRPr sz="3900">
                <a:solidFill>
                  <a:srgbClr val="FFFFFF"/>
                </a:solidFill>
                <a:latin typeface="Gill Sans MT"/>
                <a:ea typeface="Gill Sans MT"/>
                <a:cs typeface="Gill Sans MT"/>
                <a:sym typeface="Gill Sans MT"/>
              </a:defRPr>
            </a:lvl1pPr>
          </a:lstStyle>
          <a:p>
            <a:r>
              <a:t>Title Text</a:t>
            </a:r>
          </a:p>
        </p:txBody>
      </p:sp>
      <p:sp>
        <p:nvSpPr>
          <p:cNvPr id="179" name="Shape 179"/>
          <p:cNvSpPr>
            <a:spLocks noGrp="1"/>
          </p:cNvSpPr>
          <p:nvPr>
            <p:ph type="body" idx="1"/>
          </p:nvPr>
        </p:nvSpPr>
        <p:spPr>
          <a:xfrm>
            <a:off x="827087" y="3168650"/>
            <a:ext cx="11363326" cy="5164138"/>
          </a:xfrm>
          <a:prstGeom prst="rect">
            <a:avLst/>
          </a:prstGeom>
        </p:spPr>
        <p:txBody>
          <a:bodyPr anchor="ctr">
            <a:normAutofit/>
          </a:bodyPr>
          <a:lstStyle>
            <a:lvl1pPr marL="434975" indent="-434975"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1pPr>
            <a:lvl2pPr marL="954664" indent="-494289"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2pPr>
            <a:lvl3pPr marL="1400342" indent="-503404"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3pPr>
            <a:lvl4pPr marL="1921435" indent="-487922"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4pPr>
            <a:lvl5pPr marL="2407091" indent="-460816"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80" name="Shape 180"/>
          <p:cNvSpPr>
            <a:spLocks noGrp="1"/>
          </p:cNvSpPr>
          <p:nvPr>
            <p:ph type="sldNum" sz="quarter" idx="2"/>
          </p:nvPr>
        </p:nvSpPr>
        <p:spPr>
          <a:xfrm>
            <a:off x="11916757" y="8595836"/>
            <a:ext cx="273656" cy="269241"/>
          </a:xfrm>
          <a:prstGeom prst="rect">
            <a:avLst/>
          </a:prstGeom>
        </p:spPr>
        <p:txBody>
          <a:bodyPr/>
          <a:lstStyle>
            <a:lvl1pPr defTabSz="649287">
              <a:defRPr>
                <a:solidFill>
                  <a:srgbClr val="4590B8"/>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87" name="Shape 187"/>
          <p:cNvSpPr/>
          <p:nvPr/>
        </p:nvSpPr>
        <p:spPr>
          <a:xfrm>
            <a:off x="636587" y="627062"/>
            <a:ext cx="3868738" cy="153988"/>
          </a:xfrm>
          <a:prstGeom prst="rect">
            <a:avLst/>
          </a:prstGeom>
          <a:solidFill>
            <a:srgbClr val="1A3260"/>
          </a:solidFill>
          <a:ln w="12700">
            <a:miter lim="400000"/>
          </a:ln>
        </p:spPr>
        <p:txBody>
          <a:bodyPr lIns="45719" rIns="45719"/>
          <a:lstStyle/>
          <a:p>
            <a:pPr>
              <a:defRPr>
                <a:solidFill>
                  <a:srgbClr val="FFFFFF"/>
                </a:solidFill>
              </a:defRPr>
            </a:pPr>
            <a:endParaRPr/>
          </a:p>
        </p:txBody>
      </p:sp>
      <p:sp>
        <p:nvSpPr>
          <p:cNvPr id="188" name="Shape 188"/>
          <p:cNvSpPr/>
          <p:nvPr/>
        </p:nvSpPr>
        <p:spPr>
          <a:xfrm>
            <a:off x="8499475" y="627062"/>
            <a:ext cx="3854450" cy="153988"/>
          </a:xfrm>
          <a:prstGeom prst="rect">
            <a:avLst/>
          </a:prstGeom>
          <a:solidFill>
            <a:srgbClr val="969FA7"/>
          </a:solidFill>
          <a:ln w="12700">
            <a:miter lim="400000"/>
          </a:ln>
        </p:spPr>
        <p:txBody>
          <a:bodyPr lIns="45719" rIns="45719"/>
          <a:lstStyle/>
          <a:p>
            <a:pPr>
              <a:defRPr>
                <a:solidFill>
                  <a:srgbClr val="FFFFFF"/>
                </a:solidFill>
              </a:defRPr>
            </a:pPr>
            <a:endParaRPr/>
          </a:p>
        </p:txBody>
      </p:sp>
      <p:sp>
        <p:nvSpPr>
          <p:cNvPr id="189" name="Shape 189"/>
          <p:cNvSpPr/>
          <p:nvPr/>
        </p:nvSpPr>
        <p:spPr>
          <a:xfrm>
            <a:off x="4575175" y="627062"/>
            <a:ext cx="3854450" cy="153988"/>
          </a:xfrm>
          <a:prstGeom prst="rect">
            <a:avLst/>
          </a:prstGeom>
          <a:solidFill>
            <a:srgbClr val="4590B8"/>
          </a:solidFill>
          <a:ln w="12700">
            <a:miter lim="400000"/>
          </a:ln>
        </p:spPr>
        <p:txBody>
          <a:bodyPr lIns="45719" rIns="45719"/>
          <a:lstStyle/>
          <a:p>
            <a:pPr>
              <a:defRPr>
                <a:solidFill>
                  <a:srgbClr val="FFFFFF"/>
                </a:solidFill>
              </a:defRPr>
            </a:pPr>
            <a:endParaRPr/>
          </a:p>
        </p:txBody>
      </p:sp>
      <p:sp>
        <p:nvSpPr>
          <p:cNvPr id="190" name="Shape 190"/>
          <p:cNvSpPr/>
          <p:nvPr/>
        </p:nvSpPr>
        <p:spPr>
          <a:xfrm>
            <a:off x="636587" y="852487"/>
            <a:ext cx="11717338" cy="1790701"/>
          </a:xfrm>
          <a:prstGeom prst="rect">
            <a:avLst/>
          </a:prstGeom>
          <a:solidFill>
            <a:srgbClr val="1A3260"/>
          </a:solidFill>
          <a:ln w="12700">
            <a:miter lim="400000"/>
          </a:ln>
        </p:spPr>
        <p:txBody>
          <a:bodyPr lIns="45719" rIns="45719"/>
          <a:lstStyle/>
          <a:p>
            <a:pPr>
              <a:defRPr>
                <a:solidFill>
                  <a:srgbClr val="FFFFFF"/>
                </a:solidFill>
              </a:defRPr>
            </a:pPr>
            <a:endParaRPr/>
          </a:p>
        </p:txBody>
      </p:sp>
      <p:sp>
        <p:nvSpPr>
          <p:cNvPr id="191" name="Shape 191"/>
          <p:cNvSpPr>
            <a:spLocks noGrp="1"/>
          </p:cNvSpPr>
          <p:nvPr>
            <p:ph type="title"/>
          </p:nvPr>
        </p:nvSpPr>
        <p:spPr>
          <a:xfrm>
            <a:off x="827087" y="977900"/>
            <a:ext cx="11363326" cy="1539875"/>
          </a:xfrm>
          <a:prstGeom prst="rect">
            <a:avLst/>
          </a:prstGeom>
        </p:spPr>
        <p:txBody>
          <a:bodyPr lIns="45719" tIns="45719" rIns="45719" bIns="45719" anchor="b">
            <a:normAutofit/>
          </a:bodyPr>
          <a:lstStyle>
            <a:lvl1pPr algn="l" defTabSz="649287">
              <a:defRPr sz="3900">
                <a:solidFill>
                  <a:srgbClr val="FFFFFF"/>
                </a:solidFill>
                <a:latin typeface="Gill Sans MT"/>
                <a:ea typeface="Gill Sans MT"/>
                <a:cs typeface="Gill Sans MT"/>
                <a:sym typeface="Gill Sans MT"/>
              </a:defRPr>
            </a:lvl1pPr>
          </a:lstStyle>
          <a:p>
            <a:r>
              <a:t>Title Text</a:t>
            </a:r>
          </a:p>
        </p:txBody>
      </p:sp>
      <p:sp>
        <p:nvSpPr>
          <p:cNvPr id="192" name="Shape 192"/>
          <p:cNvSpPr>
            <a:spLocks noGrp="1"/>
          </p:cNvSpPr>
          <p:nvPr>
            <p:ph type="body" idx="1"/>
          </p:nvPr>
        </p:nvSpPr>
        <p:spPr>
          <a:xfrm>
            <a:off x="827087" y="3168650"/>
            <a:ext cx="11363326" cy="5164138"/>
          </a:xfrm>
          <a:prstGeom prst="rect">
            <a:avLst/>
          </a:prstGeom>
        </p:spPr>
        <p:txBody>
          <a:bodyPr anchor="ctr">
            <a:normAutofit/>
          </a:bodyPr>
          <a:lstStyle>
            <a:lvl1pPr marL="434975" indent="-434975"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1pPr>
            <a:lvl2pPr marL="954664" indent="-494289"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2pPr>
            <a:lvl3pPr marL="1400342" indent="-503404"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3pPr>
            <a:lvl4pPr marL="1921435" indent="-487922"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4pPr>
            <a:lvl5pPr marL="2407091" indent="-460816"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93" name="Shape 193"/>
          <p:cNvSpPr>
            <a:spLocks noGrp="1"/>
          </p:cNvSpPr>
          <p:nvPr>
            <p:ph type="sldNum" sz="quarter" idx="2"/>
          </p:nvPr>
        </p:nvSpPr>
        <p:spPr>
          <a:xfrm>
            <a:off x="11916757" y="8595836"/>
            <a:ext cx="273656" cy="269241"/>
          </a:xfrm>
          <a:prstGeom prst="rect">
            <a:avLst/>
          </a:prstGeom>
        </p:spPr>
        <p:txBody>
          <a:bodyPr/>
          <a:lstStyle>
            <a:lvl1pPr defTabSz="649287">
              <a:defRPr>
                <a:solidFill>
                  <a:srgbClr val="4590B8"/>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Shape 18"/>
          <p:cNvSpPr>
            <a:spLocks noGrp="1"/>
          </p:cNvSpPr>
          <p:nvPr>
            <p:ph type="title"/>
          </p:nvPr>
        </p:nvSpPr>
        <p:spPr>
          <a:xfrm>
            <a:off x="914400" y="203200"/>
            <a:ext cx="11176000" cy="2540000"/>
          </a:xfrm>
          <a:prstGeom prst="rect">
            <a:avLst/>
          </a:prstGeom>
        </p:spPr>
        <p:txBody>
          <a:bodyPr anchor="ctr">
            <a:normAutofit/>
          </a:bodyPr>
          <a:lstStyle/>
          <a:p>
            <a:r>
              <a:t>Title Text</a:t>
            </a:r>
          </a:p>
        </p:txBody>
      </p:sp>
      <p:sp>
        <p:nvSpPr>
          <p:cNvPr id="19" name="Shape 19"/>
          <p:cNvSpPr>
            <a:spLocks noGrp="1"/>
          </p:cNvSpPr>
          <p:nvPr>
            <p:ph type="body" idx="1"/>
          </p:nvPr>
        </p:nvSpPr>
        <p:spPr>
          <a:xfrm>
            <a:off x="914400" y="2819400"/>
            <a:ext cx="11176000" cy="5715000"/>
          </a:xfrm>
          <a:prstGeom prst="rect">
            <a:avLst/>
          </a:prstGeom>
        </p:spPr>
        <p:txBody>
          <a:bodyPr lIns="50800" tIns="50800" rIns="50800" bIns="50800" anchor="ctr">
            <a:normAutofit/>
          </a:bodyPr>
          <a:lstStyle>
            <a:lvl1pPr marL="854075" indent="-523875" algn="l">
              <a:spcBef>
                <a:spcPts val="3000"/>
              </a:spcBef>
              <a:buSzPct val="139000"/>
              <a:buChar char="•"/>
              <a:defRPr sz="3600">
                <a:latin typeface="Alegreya"/>
                <a:ea typeface="Alegreya"/>
                <a:cs typeface="Alegreya"/>
                <a:sym typeface="Alegreya"/>
              </a:defRPr>
            </a:lvl1pPr>
            <a:lvl2pPr marL="1962150" indent="-1047750" algn="l">
              <a:spcBef>
                <a:spcPts val="3000"/>
              </a:spcBef>
              <a:buSzPct val="139000"/>
              <a:buChar char="•"/>
              <a:defRPr sz="3600">
                <a:latin typeface="Alegreya"/>
                <a:ea typeface="Alegreya"/>
                <a:cs typeface="Alegreya"/>
                <a:sym typeface="Alegreya"/>
              </a:defRPr>
            </a:lvl2pPr>
            <a:lvl3pPr marL="2546350" indent="-1047750" algn="l">
              <a:spcBef>
                <a:spcPts val="3000"/>
              </a:spcBef>
              <a:buSzPct val="139000"/>
              <a:buChar char="•"/>
              <a:defRPr sz="3600">
                <a:latin typeface="Alegreya"/>
                <a:ea typeface="Alegreya"/>
                <a:cs typeface="Alegreya"/>
                <a:sym typeface="Alegreya"/>
              </a:defRPr>
            </a:lvl3pPr>
            <a:lvl4pPr marL="3130550" indent="-1047750" algn="l">
              <a:spcBef>
                <a:spcPts val="3000"/>
              </a:spcBef>
              <a:buSzPct val="139000"/>
              <a:buChar char="•"/>
              <a:defRPr sz="3600">
                <a:latin typeface="Alegreya"/>
                <a:ea typeface="Alegreya"/>
                <a:cs typeface="Alegreya"/>
                <a:sym typeface="Alegreya"/>
              </a:defRPr>
            </a:lvl4pPr>
            <a:lvl5pPr marL="3714750" indent="-1047750" algn="l">
              <a:spcBef>
                <a:spcPts val="3000"/>
              </a:spcBef>
              <a:buSzPct val="139000"/>
              <a:buChar char="•"/>
              <a:defRPr sz="3600">
                <a:latin typeface="Alegreya"/>
                <a:ea typeface="Alegreya"/>
                <a:cs typeface="Alegreya"/>
                <a:sym typeface="Alegreya"/>
              </a:defRPr>
            </a:lvl5pPr>
          </a:lstStyle>
          <a:p>
            <a:r>
              <a:t>Body Level One</a:t>
            </a:r>
          </a:p>
          <a:p>
            <a:pPr lvl="1"/>
            <a:r>
              <a:t>Body Level Two</a:t>
            </a:r>
          </a:p>
          <a:p>
            <a:pPr lvl="2"/>
            <a:r>
              <a:t>Body Level Three</a:t>
            </a:r>
          </a:p>
          <a:p>
            <a:pPr lvl="3"/>
            <a:r>
              <a:t>Body Level Four</a:t>
            </a:r>
          </a:p>
          <a:p>
            <a:pPr lvl="4"/>
            <a:r>
              <a:t>Body Level Five</a:t>
            </a:r>
          </a:p>
        </p:txBody>
      </p:sp>
      <p:sp>
        <p:nvSpPr>
          <p:cNvPr id="20" name="Shape 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200" name="Shape 200"/>
          <p:cNvSpPr/>
          <p:nvPr/>
        </p:nvSpPr>
        <p:spPr>
          <a:xfrm>
            <a:off x="636587" y="627062"/>
            <a:ext cx="3868738" cy="153988"/>
          </a:xfrm>
          <a:prstGeom prst="rect">
            <a:avLst/>
          </a:prstGeom>
          <a:solidFill>
            <a:srgbClr val="1A3260"/>
          </a:solidFill>
          <a:ln w="12700">
            <a:miter lim="400000"/>
          </a:ln>
        </p:spPr>
        <p:txBody>
          <a:bodyPr lIns="45719" rIns="45719"/>
          <a:lstStyle/>
          <a:p>
            <a:pPr>
              <a:defRPr>
                <a:solidFill>
                  <a:srgbClr val="FFFFFF"/>
                </a:solidFill>
              </a:defRPr>
            </a:pPr>
            <a:endParaRPr/>
          </a:p>
        </p:txBody>
      </p:sp>
      <p:sp>
        <p:nvSpPr>
          <p:cNvPr id="201" name="Shape 201"/>
          <p:cNvSpPr/>
          <p:nvPr/>
        </p:nvSpPr>
        <p:spPr>
          <a:xfrm>
            <a:off x="8499475" y="627062"/>
            <a:ext cx="3854450" cy="153988"/>
          </a:xfrm>
          <a:prstGeom prst="rect">
            <a:avLst/>
          </a:prstGeom>
          <a:solidFill>
            <a:srgbClr val="969FA7"/>
          </a:solidFill>
          <a:ln w="12700">
            <a:miter lim="400000"/>
          </a:ln>
        </p:spPr>
        <p:txBody>
          <a:bodyPr lIns="45719" rIns="45719"/>
          <a:lstStyle/>
          <a:p>
            <a:pPr>
              <a:defRPr>
                <a:solidFill>
                  <a:srgbClr val="FFFFFF"/>
                </a:solidFill>
              </a:defRPr>
            </a:pPr>
            <a:endParaRPr/>
          </a:p>
        </p:txBody>
      </p:sp>
      <p:sp>
        <p:nvSpPr>
          <p:cNvPr id="202" name="Shape 202"/>
          <p:cNvSpPr/>
          <p:nvPr/>
        </p:nvSpPr>
        <p:spPr>
          <a:xfrm>
            <a:off x="4575175" y="627062"/>
            <a:ext cx="3854450" cy="153988"/>
          </a:xfrm>
          <a:prstGeom prst="rect">
            <a:avLst/>
          </a:prstGeom>
          <a:solidFill>
            <a:srgbClr val="4590B8"/>
          </a:solidFill>
          <a:ln w="12700">
            <a:miter lim="400000"/>
          </a:ln>
        </p:spPr>
        <p:txBody>
          <a:bodyPr lIns="45719" rIns="45719"/>
          <a:lstStyle/>
          <a:p>
            <a:pPr>
              <a:defRPr>
                <a:solidFill>
                  <a:srgbClr val="FFFFFF"/>
                </a:solidFill>
              </a:defRPr>
            </a:pPr>
            <a:endParaRPr/>
          </a:p>
        </p:txBody>
      </p:sp>
      <p:sp>
        <p:nvSpPr>
          <p:cNvPr id="203" name="Shape 203"/>
          <p:cNvSpPr/>
          <p:nvPr/>
        </p:nvSpPr>
        <p:spPr>
          <a:xfrm>
            <a:off x="644525" y="7313612"/>
            <a:ext cx="11715750" cy="1812926"/>
          </a:xfrm>
          <a:prstGeom prst="rect">
            <a:avLst/>
          </a:prstGeom>
          <a:solidFill>
            <a:srgbClr val="1A3260"/>
          </a:solidFill>
          <a:ln w="12700">
            <a:miter lim="400000"/>
          </a:ln>
        </p:spPr>
        <p:txBody>
          <a:bodyPr lIns="45719" rIns="45719"/>
          <a:lstStyle/>
          <a:p>
            <a:pPr>
              <a:defRPr>
                <a:solidFill>
                  <a:srgbClr val="FFFFFF"/>
                </a:solidFill>
              </a:defRPr>
            </a:pPr>
            <a:endParaRPr/>
          </a:p>
        </p:txBody>
      </p:sp>
      <p:sp>
        <p:nvSpPr>
          <p:cNvPr id="204" name="Shape 204"/>
          <p:cNvSpPr>
            <a:spLocks noGrp="1"/>
          </p:cNvSpPr>
          <p:nvPr>
            <p:ph type="title"/>
          </p:nvPr>
        </p:nvSpPr>
        <p:spPr>
          <a:xfrm>
            <a:off x="827087" y="977900"/>
            <a:ext cx="11363326" cy="1539875"/>
          </a:xfrm>
          <a:prstGeom prst="rect">
            <a:avLst/>
          </a:prstGeom>
        </p:spPr>
        <p:txBody>
          <a:bodyPr lIns="45719" tIns="45719" rIns="45719" bIns="45719" anchor="b">
            <a:normAutofit/>
          </a:bodyPr>
          <a:lstStyle>
            <a:lvl1pPr algn="l" defTabSz="649287">
              <a:defRPr sz="3900">
                <a:solidFill>
                  <a:srgbClr val="FFFFFF"/>
                </a:solidFill>
                <a:latin typeface="Gill Sans MT"/>
                <a:ea typeface="Gill Sans MT"/>
                <a:cs typeface="Gill Sans MT"/>
                <a:sym typeface="Gill Sans MT"/>
              </a:defRPr>
            </a:lvl1pPr>
          </a:lstStyle>
          <a:p>
            <a:r>
              <a:t>Title Text</a:t>
            </a:r>
          </a:p>
        </p:txBody>
      </p:sp>
      <p:sp>
        <p:nvSpPr>
          <p:cNvPr id="205" name="Shape 205"/>
          <p:cNvSpPr>
            <a:spLocks noGrp="1"/>
          </p:cNvSpPr>
          <p:nvPr>
            <p:ph type="body" idx="1"/>
          </p:nvPr>
        </p:nvSpPr>
        <p:spPr>
          <a:xfrm>
            <a:off x="827087" y="3168650"/>
            <a:ext cx="11363326" cy="5164138"/>
          </a:xfrm>
          <a:prstGeom prst="rect">
            <a:avLst/>
          </a:prstGeom>
        </p:spPr>
        <p:txBody>
          <a:bodyPr anchor="ctr">
            <a:normAutofit/>
          </a:bodyPr>
          <a:lstStyle>
            <a:lvl1pPr marL="434975" indent="-434975"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1pPr>
            <a:lvl2pPr marL="954664" indent="-494289"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2pPr>
            <a:lvl3pPr marL="1400342" indent="-503404"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3pPr>
            <a:lvl4pPr marL="1921435" indent="-487922"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4pPr>
            <a:lvl5pPr marL="2407091" indent="-460816"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206" name="Shape 206"/>
          <p:cNvSpPr>
            <a:spLocks noGrp="1"/>
          </p:cNvSpPr>
          <p:nvPr>
            <p:ph type="sldNum" sz="quarter" idx="2"/>
          </p:nvPr>
        </p:nvSpPr>
        <p:spPr>
          <a:xfrm>
            <a:off x="11916757" y="8595836"/>
            <a:ext cx="273656" cy="269241"/>
          </a:xfrm>
          <a:prstGeom prst="rect">
            <a:avLst/>
          </a:prstGeom>
        </p:spPr>
        <p:txBody>
          <a:bodyPr/>
          <a:lstStyle>
            <a:lvl1pPr defTabSz="649287">
              <a:defRPr>
                <a:solidFill>
                  <a:srgbClr val="2F5AAC"/>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213" name="Shape 213"/>
          <p:cNvSpPr/>
          <p:nvPr/>
        </p:nvSpPr>
        <p:spPr>
          <a:xfrm>
            <a:off x="636587" y="627062"/>
            <a:ext cx="3868738" cy="153988"/>
          </a:xfrm>
          <a:prstGeom prst="rect">
            <a:avLst/>
          </a:prstGeom>
          <a:solidFill>
            <a:srgbClr val="1A3260"/>
          </a:solidFill>
          <a:ln w="12700">
            <a:miter lim="400000"/>
          </a:ln>
        </p:spPr>
        <p:txBody>
          <a:bodyPr lIns="45719" rIns="45719"/>
          <a:lstStyle/>
          <a:p>
            <a:pPr>
              <a:defRPr>
                <a:solidFill>
                  <a:srgbClr val="FFFFFF"/>
                </a:solidFill>
              </a:defRPr>
            </a:pPr>
            <a:endParaRPr/>
          </a:p>
        </p:txBody>
      </p:sp>
      <p:sp>
        <p:nvSpPr>
          <p:cNvPr id="214" name="Shape 214"/>
          <p:cNvSpPr/>
          <p:nvPr/>
        </p:nvSpPr>
        <p:spPr>
          <a:xfrm>
            <a:off x="8499475" y="627062"/>
            <a:ext cx="3854450" cy="153988"/>
          </a:xfrm>
          <a:prstGeom prst="rect">
            <a:avLst/>
          </a:prstGeom>
          <a:solidFill>
            <a:srgbClr val="969FA7"/>
          </a:solidFill>
          <a:ln w="12700">
            <a:miter lim="400000"/>
          </a:ln>
        </p:spPr>
        <p:txBody>
          <a:bodyPr lIns="45719" rIns="45719"/>
          <a:lstStyle/>
          <a:p>
            <a:pPr>
              <a:defRPr>
                <a:solidFill>
                  <a:srgbClr val="FFFFFF"/>
                </a:solidFill>
              </a:defRPr>
            </a:pPr>
            <a:endParaRPr/>
          </a:p>
        </p:txBody>
      </p:sp>
      <p:sp>
        <p:nvSpPr>
          <p:cNvPr id="215" name="Shape 215"/>
          <p:cNvSpPr/>
          <p:nvPr/>
        </p:nvSpPr>
        <p:spPr>
          <a:xfrm>
            <a:off x="4575175" y="627062"/>
            <a:ext cx="3854450" cy="153988"/>
          </a:xfrm>
          <a:prstGeom prst="rect">
            <a:avLst/>
          </a:prstGeom>
          <a:solidFill>
            <a:srgbClr val="4590B8"/>
          </a:solidFill>
          <a:ln w="12700">
            <a:miter lim="400000"/>
          </a:ln>
        </p:spPr>
        <p:txBody>
          <a:bodyPr lIns="45719" rIns="45719"/>
          <a:lstStyle/>
          <a:p>
            <a:pPr>
              <a:defRPr>
                <a:solidFill>
                  <a:srgbClr val="FFFFFF"/>
                </a:solidFill>
              </a:defRPr>
            </a:pPr>
            <a:endParaRPr/>
          </a:p>
        </p:txBody>
      </p:sp>
      <p:sp>
        <p:nvSpPr>
          <p:cNvPr id="216" name="Shape 216"/>
          <p:cNvSpPr/>
          <p:nvPr/>
        </p:nvSpPr>
        <p:spPr>
          <a:xfrm>
            <a:off x="636587" y="852487"/>
            <a:ext cx="11717338" cy="1790701"/>
          </a:xfrm>
          <a:prstGeom prst="rect">
            <a:avLst/>
          </a:prstGeom>
          <a:solidFill>
            <a:srgbClr val="1A3260"/>
          </a:solidFill>
          <a:ln w="12700">
            <a:miter lim="400000"/>
          </a:ln>
        </p:spPr>
        <p:txBody>
          <a:bodyPr lIns="45719" rIns="45719"/>
          <a:lstStyle/>
          <a:p>
            <a:pPr>
              <a:defRPr>
                <a:solidFill>
                  <a:srgbClr val="FFFFFF"/>
                </a:solidFill>
              </a:defRPr>
            </a:pPr>
            <a:endParaRPr/>
          </a:p>
        </p:txBody>
      </p:sp>
      <p:sp>
        <p:nvSpPr>
          <p:cNvPr id="217" name="Shape 217"/>
          <p:cNvSpPr>
            <a:spLocks noGrp="1"/>
          </p:cNvSpPr>
          <p:nvPr>
            <p:ph type="title"/>
          </p:nvPr>
        </p:nvSpPr>
        <p:spPr>
          <a:xfrm>
            <a:off x="827087" y="977900"/>
            <a:ext cx="11363326" cy="1539875"/>
          </a:xfrm>
          <a:prstGeom prst="rect">
            <a:avLst/>
          </a:prstGeom>
        </p:spPr>
        <p:txBody>
          <a:bodyPr lIns="45719" tIns="45719" rIns="45719" bIns="45719" anchor="b">
            <a:normAutofit/>
          </a:bodyPr>
          <a:lstStyle>
            <a:lvl1pPr algn="l" defTabSz="649287">
              <a:defRPr sz="3900">
                <a:solidFill>
                  <a:srgbClr val="FFFFFF"/>
                </a:solidFill>
                <a:latin typeface="Gill Sans MT"/>
                <a:ea typeface="Gill Sans MT"/>
                <a:cs typeface="Gill Sans MT"/>
                <a:sym typeface="Gill Sans MT"/>
              </a:defRPr>
            </a:lvl1pPr>
          </a:lstStyle>
          <a:p>
            <a:r>
              <a:t>Title Text</a:t>
            </a:r>
          </a:p>
        </p:txBody>
      </p:sp>
      <p:sp>
        <p:nvSpPr>
          <p:cNvPr id="218" name="Shape 218"/>
          <p:cNvSpPr>
            <a:spLocks noGrp="1"/>
          </p:cNvSpPr>
          <p:nvPr>
            <p:ph type="body" idx="1"/>
          </p:nvPr>
        </p:nvSpPr>
        <p:spPr>
          <a:xfrm>
            <a:off x="827087" y="3168650"/>
            <a:ext cx="11363326" cy="5164138"/>
          </a:xfrm>
          <a:prstGeom prst="rect">
            <a:avLst/>
          </a:prstGeom>
        </p:spPr>
        <p:txBody>
          <a:bodyPr anchor="ctr">
            <a:normAutofit/>
          </a:bodyPr>
          <a:lstStyle>
            <a:lvl1pPr marL="434975" indent="-434975"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1pPr>
            <a:lvl2pPr marL="954664" indent="-494289"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2pPr>
            <a:lvl3pPr marL="1400342" indent="-503404"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3pPr>
            <a:lvl4pPr marL="1921435" indent="-487922"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4pPr>
            <a:lvl5pPr marL="2407091" indent="-460816"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219" name="Shape 219"/>
          <p:cNvSpPr>
            <a:spLocks noGrp="1"/>
          </p:cNvSpPr>
          <p:nvPr>
            <p:ph type="sldNum" sz="quarter" idx="2"/>
          </p:nvPr>
        </p:nvSpPr>
        <p:spPr>
          <a:xfrm>
            <a:off x="11916757" y="8595836"/>
            <a:ext cx="273656" cy="269241"/>
          </a:xfrm>
          <a:prstGeom prst="rect">
            <a:avLst/>
          </a:prstGeom>
        </p:spPr>
        <p:txBody>
          <a:bodyPr/>
          <a:lstStyle>
            <a:lvl1pPr defTabSz="649287">
              <a:defRPr>
                <a:solidFill>
                  <a:srgbClr val="4590B8"/>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226" name="Shape 226"/>
          <p:cNvSpPr/>
          <p:nvPr/>
        </p:nvSpPr>
        <p:spPr>
          <a:xfrm>
            <a:off x="636587" y="627062"/>
            <a:ext cx="3868738" cy="153988"/>
          </a:xfrm>
          <a:prstGeom prst="rect">
            <a:avLst/>
          </a:prstGeom>
          <a:solidFill>
            <a:srgbClr val="1A3260"/>
          </a:solidFill>
          <a:ln w="12700">
            <a:miter lim="400000"/>
          </a:ln>
        </p:spPr>
        <p:txBody>
          <a:bodyPr lIns="45719" rIns="45719"/>
          <a:lstStyle/>
          <a:p>
            <a:pPr>
              <a:defRPr>
                <a:solidFill>
                  <a:srgbClr val="FFFFFF"/>
                </a:solidFill>
              </a:defRPr>
            </a:pPr>
            <a:endParaRPr/>
          </a:p>
        </p:txBody>
      </p:sp>
      <p:sp>
        <p:nvSpPr>
          <p:cNvPr id="227" name="Shape 227"/>
          <p:cNvSpPr/>
          <p:nvPr/>
        </p:nvSpPr>
        <p:spPr>
          <a:xfrm>
            <a:off x="8499475" y="627062"/>
            <a:ext cx="3854450" cy="153988"/>
          </a:xfrm>
          <a:prstGeom prst="rect">
            <a:avLst/>
          </a:prstGeom>
          <a:solidFill>
            <a:srgbClr val="969FA7"/>
          </a:solidFill>
          <a:ln w="12700">
            <a:miter lim="400000"/>
          </a:ln>
        </p:spPr>
        <p:txBody>
          <a:bodyPr lIns="45719" rIns="45719"/>
          <a:lstStyle/>
          <a:p>
            <a:pPr>
              <a:defRPr>
                <a:solidFill>
                  <a:srgbClr val="FFFFFF"/>
                </a:solidFill>
              </a:defRPr>
            </a:pPr>
            <a:endParaRPr/>
          </a:p>
        </p:txBody>
      </p:sp>
      <p:sp>
        <p:nvSpPr>
          <p:cNvPr id="228" name="Shape 228"/>
          <p:cNvSpPr/>
          <p:nvPr/>
        </p:nvSpPr>
        <p:spPr>
          <a:xfrm>
            <a:off x="4575175" y="627062"/>
            <a:ext cx="3854450" cy="153988"/>
          </a:xfrm>
          <a:prstGeom prst="rect">
            <a:avLst/>
          </a:prstGeom>
          <a:solidFill>
            <a:srgbClr val="4590B8"/>
          </a:solidFill>
          <a:ln w="12700">
            <a:miter lim="400000"/>
          </a:ln>
        </p:spPr>
        <p:txBody>
          <a:bodyPr lIns="45719" rIns="45719"/>
          <a:lstStyle/>
          <a:p>
            <a:pPr>
              <a:defRPr>
                <a:solidFill>
                  <a:srgbClr val="FFFFFF"/>
                </a:solidFill>
              </a:defRPr>
            </a:pPr>
            <a:endParaRPr/>
          </a:p>
        </p:txBody>
      </p:sp>
      <p:sp>
        <p:nvSpPr>
          <p:cNvPr id="229" name="Shape 229"/>
          <p:cNvSpPr/>
          <p:nvPr/>
        </p:nvSpPr>
        <p:spPr>
          <a:xfrm>
            <a:off x="9428162" y="852487"/>
            <a:ext cx="2925763" cy="8274051"/>
          </a:xfrm>
          <a:prstGeom prst="rect">
            <a:avLst/>
          </a:prstGeom>
          <a:solidFill>
            <a:srgbClr val="1A3260"/>
          </a:solidFill>
          <a:ln w="12700">
            <a:miter lim="400000"/>
          </a:ln>
        </p:spPr>
        <p:txBody>
          <a:bodyPr lIns="45719" rIns="45719"/>
          <a:lstStyle/>
          <a:p>
            <a:pPr>
              <a:defRPr>
                <a:solidFill>
                  <a:srgbClr val="FFFFFF"/>
                </a:solidFill>
              </a:defRPr>
            </a:pPr>
            <a:endParaRPr/>
          </a:p>
        </p:txBody>
      </p:sp>
      <p:sp>
        <p:nvSpPr>
          <p:cNvPr id="230" name="Shape 230"/>
          <p:cNvSpPr>
            <a:spLocks noGrp="1"/>
          </p:cNvSpPr>
          <p:nvPr>
            <p:ph type="title"/>
          </p:nvPr>
        </p:nvSpPr>
        <p:spPr>
          <a:xfrm>
            <a:off x="827087" y="977900"/>
            <a:ext cx="11363326" cy="1539875"/>
          </a:xfrm>
          <a:prstGeom prst="rect">
            <a:avLst/>
          </a:prstGeom>
        </p:spPr>
        <p:txBody>
          <a:bodyPr lIns="45719" tIns="45719" rIns="45719" bIns="45719" anchor="b">
            <a:normAutofit/>
          </a:bodyPr>
          <a:lstStyle>
            <a:lvl1pPr algn="l" defTabSz="649287">
              <a:defRPr sz="3900">
                <a:solidFill>
                  <a:srgbClr val="FFFFFF"/>
                </a:solidFill>
                <a:latin typeface="Gill Sans MT"/>
                <a:ea typeface="Gill Sans MT"/>
                <a:cs typeface="Gill Sans MT"/>
                <a:sym typeface="Gill Sans MT"/>
              </a:defRPr>
            </a:lvl1pPr>
          </a:lstStyle>
          <a:p>
            <a:r>
              <a:t>Title Text</a:t>
            </a:r>
          </a:p>
        </p:txBody>
      </p:sp>
      <p:sp>
        <p:nvSpPr>
          <p:cNvPr id="231" name="Shape 231"/>
          <p:cNvSpPr>
            <a:spLocks noGrp="1"/>
          </p:cNvSpPr>
          <p:nvPr>
            <p:ph type="body" idx="1"/>
          </p:nvPr>
        </p:nvSpPr>
        <p:spPr>
          <a:xfrm>
            <a:off x="827087" y="3168650"/>
            <a:ext cx="11363326" cy="5164138"/>
          </a:xfrm>
          <a:prstGeom prst="rect">
            <a:avLst/>
          </a:prstGeom>
        </p:spPr>
        <p:txBody>
          <a:bodyPr anchor="ctr">
            <a:normAutofit/>
          </a:bodyPr>
          <a:lstStyle>
            <a:lvl1pPr marL="434975" indent="-434975"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1pPr>
            <a:lvl2pPr marL="954664" indent="-494289"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2pPr>
            <a:lvl3pPr marL="1400342" indent="-503404"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3pPr>
            <a:lvl4pPr marL="1921435" indent="-487922"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4pPr>
            <a:lvl5pPr marL="2407091" indent="-460816" algn="l" defTabSz="649287">
              <a:spcBef>
                <a:spcPts val="800"/>
              </a:spcBef>
              <a:buClr>
                <a:srgbClr val="4590B8"/>
              </a:buClr>
              <a:buSzPct val="92000"/>
              <a:buFont typeface="Wingdings 2"/>
              <a:buChar char="◼"/>
              <a:defRPr sz="2500">
                <a:solidFill>
                  <a:srgbClr val="3D3D3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232" name="Shape 232"/>
          <p:cNvSpPr>
            <a:spLocks noGrp="1"/>
          </p:cNvSpPr>
          <p:nvPr>
            <p:ph type="sldNum" sz="quarter" idx="2"/>
          </p:nvPr>
        </p:nvSpPr>
        <p:spPr>
          <a:xfrm>
            <a:off x="11916757" y="8595836"/>
            <a:ext cx="273656" cy="269241"/>
          </a:xfrm>
          <a:prstGeom prst="rect">
            <a:avLst/>
          </a:prstGeom>
        </p:spPr>
        <p:txBody>
          <a:bodyPr/>
          <a:lstStyle>
            <a:lvl1pPr defTabSz="649287">
              <a:defRPr>
                <a:solidFill>
                  <a:srgbClr val="2F5AAC"/>
                </a:solidFill>
                <a:latin typeface="Gill Sans MT"/>
                <a:ea typeface="Gill Sans MT"/>
                <a:cs typeface="Gill Sans MT"/>
                <a:sym typeface="Gill Sans M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 name="Shape 27"/>
          <p:cNvSpPr>
            <a:spLocks noGrp="1"/>
          </p:cNvSpPr>
          <p:nvPr>
            <p:ph type="title"/>
          </p:nvPr>
        </p:nvSpPr>
        <p:spPr>
          <a:xfrm>
            <a:off x="914400" y="203200"/>
            <a:ext cx="11176000" cy="2540000"/>
          </a:xfrm>
          <a:prstGeom prst="rect">
            <a:avLst/>
          </a:prstGeom>
        </p:spPr>
        <p:txBody>
          <a:bodyPr anchor="ctr">
            <a:normAutofit/>
          </a:bodyPr>
          <a:lstStyle/>
          <a:p>
            <a:r>
              <a:t>Title Text</a:t>
            </a:r>
          </a:p>
        </p:txBody>
      </p:sp>
      <p:sp>
        <p:nvSpPr>
          <p:cNvPr id="28" name="Shape 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 name="Shape 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Shape 42"/>
          <p:cNvSpPr>
            <a:spLocks noGrp="1"/>
          </p:cNvSpPr>
          <p:nvPr>
            <p:ph type="body" idx="1"/>
          </p:nvPr>
        </p:nvSpPr>
        <p:spPr>
          <a:xfrm>
            <a:off x="914400" y="1219200"/>
            <a:ext cx="11176000" cy="7315200"/>
          </a:xfrm>
          <a:prstGeom prst="rect">
            <a:avLst/>
          </a:prstGeom>
        </p:spPr>
        <p:txBody>
          <a:bodyPr lIns="50800" tIns="50800" rIns="50800" bIns="50800" anchor="ctr">
            <a:normAutofit/>
          </a:bodyPr>
          <a:lstStyle>
            <a:lvl1pPr marL="854075" indent="-523875" algn="l">
              <a:spcBef>
                <a:spcPts val="5500"/>
              </a:spcBef>
              <a:buSzPct val="139000"/>
              <a:buChar char="•"/>
              <a:defRPr sz="3600">
                <a:latin typeface="Alegreya"/>
                <a:ea typeface="Alegreya"/>
                <a:cs typeface="Alegreya"/>
                <a:sym typeface="Alegreya"/>
              </a:defRPr>
            </a:lvl1pPr>
            <a:lvl2pPr marL="1962150" indent="-1047750" algn="l">
              <a:spcBef>
                <a:spcPts val="5500"/>
              </a:spcBef>
              <a:buSzPct val="139000"/>
              <a:buChar char="•"/>
              <a:defRPr sz="3600">
                <a:latin typeface="Alegreya"/>
                <a:ea typeface="Alegreya"/>
                <a:cs typeface="Alegreya"/>
                <a:sym typeface="Alegreya"/>
              </a:defRPr>
            </a:lvl2pPr>
            <a:lvl3pPr marL="2546350" indent="-1047750" algn="l">
              <a:spcBef>
                <a:spcPts val="5500"/>
              </a:spcBef>
              <a:buSzPct val="139000"/>
              <a:buChar char="•"/>
              <a:defRPr sz="3600">
                <a:latin typeface="Alegreya"/>
                <a:ea typeface="Alegreya"/>
                <a:cs typeface="Alegreya"/>
                <a:sym typeface="Alegreya"/>
              </a:defRPr>
            </a:lvl3pPr>
            <a:lvl4pPr marL="3130550" indent="-1047750" algn="l">
              <a:spcBef>
                <a:spcPts val="5500"/>
              </a:spcBef>
              <a:buSzPct val="139000"/>
              <a:buChar char="•"/>
              <a:defRPr sz="3600">
                <a:latin typeface="Alegreya"/>
                <a:ea typeface="Alegreya"/>
                <a:cs typeface="Alegreya"/>
                <a:sym typeface="Alegreya"/>
              </a:defRPr>
            </a:lvl4pPr>
            <a:lvl5pPr marL="3714750" indent="-1047750" algn="l">
              <a:spcBef>
                <a:spcPts val="5500"/>
              </a:spcBef>
              <a:buSzPct val="139000"/>
              <a:buChar char="•"/>
              <a:defRPr sz="3600">
                <a:latin typeface="Alegreya"/>
                <a:ea typeface="Alegreya"/>
                <a:cs typeface="Alegreya"/>
                <a:sym typeface="Alegreya"/>
              </a:defRPr>
            </a:lvl5pPr>
          </a:lstStyle>
          <a:p>
            <a:r>
              <a:t>Body Level One</a:t>
            </a:r>
          </a:p>
          <a:p>
            <a:pPr lvl="1"/>
            <a:r>
              <a:t>Body Level Two</a:t>
            </a:r>
          </a:p>
          <a:p>
            <a:pPr lvl="2"/>
            <a:r>
              <a:t>Body Level Three</a:t>
            </a:r>
          </a:p>
          <a:p>
            <a:pPr lvl="3"/>
            <a:r>
              <a:t>Body Level Four</a:t>
            </a:r>
          </a:p>
          <a:p>
            <a:pPr lvl="4"/>
            <a:r>
              <a:t>Body Level Five</a:t>
            </a:r>
          </a:p>
        </p:txBody>
      </p:sp>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 name="Shape 50"/>
          <p:cNvSpPr>
            <a:spLocks noGrp="1"/>
          </p:cNvSpPr>
          <p:nvPr>
            <p:ph type="title"/>
          </p:nvPr>
        </p:nvSpPr>
        <p:spPr>
          <a:xfrm>
            <a:off x="914400" y="203200"/>
            <a:ext cx="11176000" cy="2540000"/>
          </a:xfrm>
          <a:prstGeom prst="rect">
            <a:avLst/>
          </a:prstGeom>
        </p:spPr>
        <p:txBody>
          <a:bodyPr anchor="ctr">
            <a:normAutofit/>
          </a:bodyPr>
          <a:lstStyle/>
          <a:p>
            <a:r>
              <a:t>Title Text</a:t>
            </a:r>
          </a:p>
        </p:txBody>
      </p:sp>
      <p:sp>
        <p:nvSpPr>
          <p:cNvPr id="51" name="Shape 51"/>
          <p:cNvSpPr>
            <a:spLocks noGrp="1"/>
          </p:cNvSpPr>
          <p:nvPr>
            <p:ph type="body" idx="1"/>
          </p:nvPr>
        </p:nvSpPr>
        <p:spPr>
          <a:xfrm>
            <a:off x="914400" y="2819400"/>
            <a:ext cx="11176000" cy="5715000"/>
          </a:xfrm>
          <a:prstGeom prst="rect">
            <a:avLst/>
          </a:prstGeom>
        </p:spPr>
        <p:txBody>
          <a:bodyPr lIns="50800" tIns="50800" rIns="50800" bIns="50800">
            <a:normAutofit/>
          </a:bodyPr>
          <a:lstStyle>
            <a:lvl1pPr marL="814387" indent="-484187" algn="l">
              <a:spcBef>
                <a:spcPts val="3600"/>
              </a:spcBef>
              <a:buSzPct val="139000"/>
              <a:buChar char="•"/>
              <a:defRPr sz="3200">
                <a:latin typeface="Alegreya"/>
                <a:ea typeface="Alegreya"/>
                <a:cs typeface="Alegreya"/>
                <a:sym typeface="Alegreya"/>
              </a:defRPr>
            </a:lvl1pPr>
            <a:lvl2pPr marL="1775177" indent="-860777" algn="l">
              <a:spcBef>
                <a:spcPts val="3600"/>
              </a:spcBef>
              <a:buSzPct val="139000"/>
              <a:buChar char="•"/>
              <a:defRPr sz="3200">
                <a:latin typeface="Alegreya"/>
                <a:ea typeface="Alegreya"/>
                <a:cs typeface="Alegreya"/>
                <a:sym typeface="Alegreya"/>
              </a:defRPr>
            </a:lvl2pPr>
            <a:lvl3pPr marL="2359377" indent="-860777" algn="l">
              <a:spcBef>
                <a:spcPts val="3600"/>
              </a:spcBef>
              <a:buSzPct val="139000"/>
              <a:buChar char="•"/>
              <a:defRPr sz="3200">
                <a:latin typeface="Alegreya"/>
                <a:ea typeface="Alegreya"/>
                <a:cs typeface="Alegreya"/>
                <a:sym typeface="Alegreya"/>
              </a:defRPr>
            </a:lvl3pPr>
            <a:lvl4pPr marL="2943577" indent="-860777" algn="l">
              <a:spcBef>
                <a:spcPts val="3600"/>
              </a:spcBef>
              <a:buSzPct val="139000"/>
              <a:buChar char="•"/>
              <a:defRPr sz="3200">
                <a:latin typeface="Alegreya"/>
                <a:ea typeface="Alegreya"/>
                <a:cs typeface="Alegreya"/>
                <a:sym typeface="Alegreya"/>
              </a:defRPr>
            </a:lvl4pPr>
            <a:lvl5pPr marL="3527777" indent="-860777" algn="l">
              <a:spcBef>
                <a:spcPts val="3600"/>
              </a:spcBef>
              <a:buSzPct val="139000"/>
              <a:buChar char="•"/>
              <a:defRPr sz="3200">
                <a:latin typeface="Alegreya"/>
                <a:ea typeface="Alegreya"/>
                <a:cs typeface="Alegreya"/>
                <a:sym typeface="Alegreya"/>
              </a:defRPr>
            </a:lvl5pPr>
          </a:lstStyle>
          <a:p>
            <a:r>
              <a:t>Body Level One</a:t>
            </a:r>
          </a:p>
          <a:p>
            <a:pPr lvl="1"/>
            <a:r>
              <a:t>Body Level Two</a:t>
            </a:r>
          </a:p>
          <a:p>
            <a:pPr lvl="2"/>
            <a:r>
              <a:t>Body Level Three</a:t>
            </a:r>
          </a:p>
          <a:p>
            <a:pPr lvl="3"/>
            <a:r>
              <a:t>Body Level Four</a:t>
            </a:r>
          </a:p>
          <a:p>
            <a:pPr lvl="4"/>
            <a:r>
              <a:t>Body Level Five</a:t>
            </a:r>
          </a:p>
        </p:txBody>
      </p:sp>
      <p:sp>
        <p:nvSpPr>
          <p:cNvPr id="52" name="Shape 5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9" name="Shape 59"/>
          <p:cNvSpPr>
            <a:spLocks noGrp="1"/>
          </p:cNvSpPr>
          <p:nvPr>
            <p:ph type="title"/>
          </p:nvPr>
        </p:nvSpPr>
        <p:spPr>
          <a:xfrm>
            <a:off x="914400" y="203200"/>
            <a:ext cx="11176000" cy="2540000"/>
          </a:xfrm>
          <a:prstGeom prst="rect">
            <a:avLst/>
          </a:prstGeom>
        </p:spPr>
        <p:txBody>
          <a:bodyPr anchor="ctr">
            <a:normAutofit/>
          </a:bodyPr>
          <a:lstStyle/>
          <a:p>
            <a:r>
              <a:t>Title Text</a:t>
            </a:r>
          </a:p>
        </p:txBody>
      </p:sp>
      <p:sp>
        <p:nvSpPr>
          <p:cNvPr id="60" name="Shape 60"/>
          <p:cNvSpPr>
            <a:spLocks noGrp="1"/>
          </p:cNvSpPr>
          <p:nvPr>
            <p:ph type="body" sz="quarter" idx="1"/>
          </p:nvPr>
        </p:nvSpPr>
        <p:spPr>
          <a:xfrm>
            <a:off x="7772400" y="2819400"/>
            <a:ext cx="4318000" cy="5715000"/>
          </a:xfrm>
          <a:prstGeom prst="rect">
            <a:avLst/>
          </a:prstGeom>
        </p:spPr>
        <p:txBody>
          <a:bodyPr lIns="50800" tIns="50800" rIns="50800" bIns="50800" anchor="ctr">
            <a:normAutofit/>
          </a:bodyPr>
          <a:lstStyle>
            <a:lvl1pPr marL="814387" indent="-484187" algn="l">
              <a:spcBef>
                <a:spcPts val="3600"/>
              </a:spcBef>
              <a:buSzPct val="139000"/>
              <a:buChar char="•"/>
              <a:defRPr sz="3200">
                <a:latin typeface="Alegreya"/>
                <a:ea typeface="Alegreya"/>
                <a:cs typeface="Alegreya"/>
                <a:sym typeface="Alegreya"/>
              </a:defRPr>
            </a:lvl1pPr>
            <a:lvl2pPr marL="1775177" indent="-860777" algn="l">
              <a:spcBef>
                <a:spcPts val="3600"/>
              </a:spcBef>
              <a:buSzPct val="139000"/>
              <a:buChar char="•"/>
              <a:defRPr sz="3200">
                <a:latin typeface="Alegreya"/>
                <a:ea typeface="Alegreya"/>
                <a:cs typeface="Alegreya"/>
                <a:sym typeface="Alegreya"/>
              </a:defRPr>
            </a:lvl2pPr>
            <a:lvl3pPr marL="2359377" indent="-860777" algn="l">
              <a:spcBef>
                <a:spcPts val="3600"/>
              </a:spcBef>
              <a:buSzPct val="139000"/>
              <a:buChar char="•"/>
              <a:defRPr sz="3200">
                <a:latin typeface="Alegreya"/>
                <a:ea typeface="Alegreya"/>
                <a:cs typeface="Alegreya"/>
                <a:sym typeface="Alegreya"/>
              </a:defRPr>
            </a:lvl3pPr>
            <a:lvl4pPr marL="2943577" indent="-860777" algn="l">
              <a:spcBef>
                <a:spcPts val="3600"/>
              </a:spcBef>
              <a:buSzPct val="139000"/>
              <a:buChar char="•"/>
              <a:defRPr sz="3200">
                <a:latin typeface="Alegreya"/>
                <a:ea typeface="Alegreya"/>
                <a:cs typeface="Alegreya"/>
                <a:sym typeface="Alegreya"/>
              </a:defRPr>
            </a:lvl4pPr>
            <a:lvl5pPr marL="3527777" indent="-860777" algn="l">
              <a:spcBef>
                <a:spcPts val="3600"/>
              </a:spcBef>
              <a:buSzPct val="139000"/>
              <a:buChar char="•"/>
              <a:defRPr sz="3200">
                <a:latin typeface="Alegreya"/>
                <a:ea typeface="Alegreya"/>
                <a:cs typeface="Alegreya"/>
                <a:sym typeface="Alegreya"/>
              </a:defRPr>
            </a:lvl5pPr>
          </a:lstStyle>
          <a:p>
            <a:r>
              <a:t>Body Level One</a:t>
            </a:r>
          </a:p>
          <a:p>
            <a:pPr lvl="1"/>
            <a:r>
              <a:t>Body Level Two</a:t>
            </a:r>
          </a:p>
          <a:p>
            <a:pPr lvl="2"/>
            <a:r>
              <a:t>Body Level Three</a:t>
            </a:r>
          </a:p>
          <a:p>
            <a:pPr lvl="3"/>
            <a:r>
              <a:t>Body Level Four</a:t>
            </a:r>
          </a:p>
          <a:p>
            <a:pPr lvl="4"/>
            <a:r>
              <a:t>Body Level Five</a:t>
            </a:r>
          </a:p>
        </p:txBody>
      </p:sp>
      <p:sp>
        <p:nvSpPr>
          <p:cNvPr id="61" name="Shape 6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8" name="Shape 68"/>
          <p:cNvSpPr>
            <a:spLocks noGrp="1"/>
          </p:cNvSpPr>
          <p:nvPr>
            <p:ph type="title"/>
          </p:nvPr>
        </p:nvSpPr>
        <p:spPr>
          <a:xfrm>
            <a:off x="914400" y="1828800"/>
            <a:ext cx="11176000" cy="3048000"/>
          </a:xfrm>
          <a:prstGeom prst="rect">
            <a:avLst/>
          </a:prstGeom>
        </p:spPr>
        <p:txBody>
          <a:bodyPr anchor="b">
            <a:normAutofit/>
          </a:bodyPr>
          <a:lstStyle/>
          <a:p>
            <a:r>
              <a:t>Title Text</a:t>
            </a:r>
          </a:p>
        </p:txBody>
      </p:sp>
      <p:sp>
        <p:nvSpPr>
          <p:cNvPr id="69" name="Shape 69"/>
          <p:cNvSpPr>
            <a:spLocks noGrp="1"/>
          </p:cNvSpPr>
          <p:nvPr>
            <p:ph type="body" sz="half" idx="1"/>
          </p:nvPr>
        </p:nvSpPr>
        <p:spPr>
          <a:xfrm>
            <a:off x="914400" y="5016500"/>
            <a:ext cx="11176000" cy="3835400"/>
          </a:xfrm>
          <a:prstGeom prst="rect">
            <a:avLst/>
          </a:prstGeom>
        </p:spPr>
        <p:txBody>
          <a:bodyPr lIns="50800" tIns="50800" rIns="50800" bIns="50800">
            <a:normAutofit/>
          </a:bodyPr>
          <a:lstStyle>
            <a:lvl1pPr>
              <a:defRPr sz="3600">
                <a:latin typeface="Alegreya"/>
                <a:ea typeface="Alegreya"/>
                <a:cs typeface="Alegreya"/>
                <a:sym typeface="Alegreya"/>
              </a:defRPr>
            </a:lvl1pPr>
            <a:lvl2pPr>
              <a:defRPr sz="3600">
                <a:latin typeface="Alegreya"/>
                <a:ea typeface="Alegreya"/>
                <a:cs typeface="Alegreya"/>
                <a:sym typeface="Alegreya"/>
              </a:defRPr>
            </a:lvl2pPr>
            <a:lvl3pPr>
              <a:defRPr sz="3600">
                <a:latin typeface="Alegreya"/>
                <a:ea typeface="Alegreya"/>
                <a:cs typeface="Alegreya"/>
                <a:sym typeface="Alegreya"/>
              </a:defRPr>
            </a:lvl3pPr>
            <a:lvl4pPr>
              <a:defRPr sz="3600">
                <a:latin typeface="Alegreya"/>
                <a:ea typeface="Alegreya"/>
                <a:cs typeface="Alegreya"/>
                <a:sym typeface="Alegreya"/>
              </a:defRPr>
            </a:lvl4pPr>
            <a:lvl5pPr>
              <a:defRPr sz="3600">
                <a:latin typeface="Alegreya"/>
                <a:ea typeface="Alegreya"/>
                <a:cs typeface="Alegreya"/>
                <a:sym typeface="Alegreya"/>
              </a:defRPr>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 name="Shape 77"/>
          <p:cNvSpPr>
            <a:spLocks noGrp="1"/>
          </p:cNvSpPr>
          <p:nvPr>
            <p:ph type="title"/>
          </p:nvPr>
        </p:nvSpPr>
        <p:spPr>
          <a:xfrm>
            <a:off x="914400" y="3352800"/>
            <a:ext cx="11176000" cy="3048000"/>
          </a:xfrm>
          <a:prstGeom prst="rect">
            <a:avLst/>
          </a:prstGeom>
        </p:spPr>
        <p:txBody>
          <a:bodyPr anchor="ctr">
            <a:normAutofit/>
          </a:bodyPr>
          <a:lstStyle/>
          <a:p>
            <a:r>
              <a:t>Title Text</a:t>
            </a:r>
          </a:p>
        </p:txBody>
      </p:sp>
      <p:sp>
        <p:nvSpPr>
          <p:cNvPr id="78" name="Shape 7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24"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50240" y="390595"/>
            <a:ext cx="11704320" cy="18852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r>
              <a:t>Title Text</a:t>
            </a:r>
          </a:p>
        </p:txBody>
      </p:sp>
      <p:sp>
        <p:nvSpPr>
          <p:cNvPr id="3" name="Shape 3"/>
          <p:cNvSpPr>
            <a:spLocks noGrp="1"/>
          </p:cNvSpPr>
          <p:nvPr>
            <p:ph type="body" idx="1"/>
          </p:nvPr>
        </p:nvSpPr>
        <p:spPr>
          <a:xfrm>
            <a:off x="650240" y="2275839"/>
            <a:ext cx="11704320" cy="7477761"/>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285652" y="8779791"/>
            <a:ext cx="3034455" cy="520701"/>
          </a:xfrm>
          <a:prstGeom prst="rect">
            <a:avLst/>
          </a:prstGeom>
          <a:ln w="12700">
            <a:miter lim="400000"/>
          </a:ln>
        </p:spPr>
        <p:txBody>
          <a:bodyPr wrap="none" lIns="45719" rIns="45719" anchor="ctr">
            <a:spAutoFit/>
          </a:bodyPr>
          <a:lstStyle>
            <a:lvl1pPr algn="r">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med"/>
  <p:txStyles>
    <p:titleStyle>
      <a:lvl1pPr marL="0" marR="0" indent="0" algn="ctr" defTabSz="914400" rtl="0" latinLnBrk="0">
        <a:lnSpc>
          <a:spcPct val="100000"/>
        </a:lnSpc>
        <a:spcBef>
          <a:spcPts val="0"/>
        </a:spcBef>
        <a:spcAft>
          <a:spcPts val="0"/>
        </a:spcAft>
        <a:buClrTx/>
        <a:buSzTx/>
        <a:buFontTx/>
        <a:buNone/>
        <a:tabLst/>
        <a:defRPr sz="7200" b="0" i="0" u="none" strike="noStrike" cap="none" spc="0" baseline="0">
          <a:ln>
            <a:noFill/>
          </a:ln>
          <a:solidFill>
            <a:srgbClr val="000000"/>
          </a:solidFill>
          <a:uFillTx/>
          <a:latin typeface="Oswald Bold"/>
          <a:ea typeface="Oswald Bold"/>
          <a:cs typeface="Oswald Bold"/>
          <a:sym typeface="Oswald Bold"/>
        </a:defRPr>
      </a:lvl1pPr>
      <a:lvl2pPr marL="0" marR="0" indent="0" algn="ctr" defTabSz="914400" rtl="0" latinLnBrk="0">
        <a:lnSpc>
          <a:spcPct val="100000"/>
        </a:lnSpc>
        <a:spcBef>
          <a:spcPts val="0"/>
        </a:spcBef>
        <a:spcAft>
          <a:spcPts val="0"/>
        </a:spcAft>
        <a:buClrTx/>
        <a:buSzTx/>
        <a:buFontTx/>
        <a:buNone/>
        <a:tabLst/>
        <a:defRPr sz="7200" b="0" i="0" u="none" strike="noStrike" cap="none" spc="0" baseline="0">
          <a:ln>
            <a:noFill/>
          </a:ln>
          <a:solidFill>
            <a:srgbClr val="000000"/>
          </a:solidFill>
          <a:uFillTx/>
          <a:latin typeface="Oswald Bold"/>
          <a:ea typeface="Oswald Bold"/>
          <a:cs typeface="Oswald Bold"/>
          <a:sym typeface="Oswald Bold"/>
        </a:defRPr>
      </a:lvl2pPr>
      <a:lvl3pPr marL="0" marR="0" indent="0" algn="ctr" defTabSz="914400" rtl="0" latinLnBrk="0">
        <a:lnSpc>
          <a:spcPct val="100000"/>
        </a:lnSpc>
        <a:spcBef>
          <a:spcPts val="0"/>
        </a:spcBef>
        <a:spcAft>
          <a:spcPts val="0"/>
        </a:spcAft>
        <a:buClrTx/>
        <a:buSzTx/>
        <a:buFontTx/>
        <a:buNone/>
        <a:tabLst/>
        <a:defRPr sz="7200" b="0" i="0" u="none" strike="noStrike" cap="none" spc="0" baseline="0">
          <a:ln>
            <a:noFill/>
          </a:ln>
          <a:solidFill>
            <a:srgbClr val="000000"/>
          </a:solidFill>
          <a:uFillTx/>
          <a:latin typeface="Oswald Bold"/>
          <a:ea typeface="Oswald Bold"/>
          <a:cs typeface="Oswald Bold"/>
          <a:sym typeface="Oswald Bold"/>
        </a:defRPr>
      </a:lvl3pPr>
      <a:lvl4pPr marL="0" marR="0" indent="0" algn="ctr" defTabSz="914400" rtl="0" latinLnBrk="0">
        <a:lnSpc>
          <a:spcPct val="100000"/>
        </a:lnSpc>
        <a:spcBef>
          <a:spcPts val="0"/>
        </a:spcBef>
        <a:spcAft>
          <a:spcPts val="0"/>
        </a:spcAft>
        <a:buClrTx/>
        <a:buSzTx/>
        <a:buFontTx/>
        <a:buNone/>
        <a:tabLst/>
        <a:defRPr sz="7200" b="0" i="0" u="none" strike="noStrike" cap="none" spc="0" baseline="0">
          <a:ln>
            <a:noFill/>
          </a:ln>
          <a:solidFill>
            <a:srgbClr val="000000"/>
          </a:solidFill>
          <a:uFillTx/>
          <a:latin typeface="Oswald Bold"/>
          <a:ea typeface="Oswald Bold"/>
          <a:cs typeface="Oswald Bold"/>
          <a:sym typeface="Oswald Bold"/>
        </a:defRPr>
      </a:lvl4pPr>
      <a:lvl5pPr marL="0" marR="0" indent="0" algn="ctr" defTabSz="914400" rtl="0" latinLnBrk="0">
        <a:lnSpc>
          <a:spcPct val="100000"/>
        </a:lnSpc>
        <a:spcBef>
          <a:spcPts val="0"/>
        </a:spcBef>
        <a:spcAft>
          <a:spcPts val="0"/>
        </a:spcAft>
        <a:buClrTx/>
        <a:buSzTx/>
        <a:buFontTx/>
        <a:buNone/>
        <a:tabLst/>
        <a:defRPr sz="7200" b="0" i="0" u="none" strike="noStrike" cap="none" spc="0" baseline="0">
          <a:ln>
            <a:noFill/>
          </a:ln>
          <a:solidFill>
            <a:srgbClr val="000000"/>
          </a:solidFill>
          <a:uFillTx/>
          <a:latin typeface="Oswald Bold"/>
          <a:ea typeface="Oswald Bold"/>
          <a:cs typeface="Oswald Bold"/>
          <a:sym typeface="Oswald Bold"/>
        </a:defRPr>
      </a:lvl5pPr>
      <a:lvl6pPr marL="0" marR="0" indent="457200" algn="ctr" defTabSz="914400" rtl="0" latinLnBrk="0">
        <a:lnSpc>
          <a:spcPct val="100000"/>
        </a:lnSpc>
        <a:spcBef>
          <a:spcPts val="0"/>
        </a:spcBef>
        <a:spcAft>
          <a:spcPts val="0"/>
        </a:spcAft>
        <a:buClrTx/>
        <a:buSzTx/>
        <a:buFontTx/>
        <a:buNone/>
        <a:tabLst/>
        <a:defRPr sz="7200" b="0" i="0" u="none" strike="noStrike" cap="none" spc="0" baseline="0">
          <a:ln>
            <a:noFill/>
          </a:ln>
          <a:solidFill>
            <a:srgbClr val="000000"/>
          </a:solidFill>
          <a:uFillTx/>
          <a:latin typeface="Oswald Bold"/>
          <a:ea typeface="Oswald Bold"/>
          <a:cs typeface="Oswald Bold"/>
          <a:sym typeface="Oswald Bold"/>
        </a:defRPr>
      </a:lvl6pPr>
      <a:lvl7pPr marL="0" marR="0" indent="914400" algn="ctr" defTabSz="914400" rtl="0" latinLnBrk="0">
        <a:lnSpc>
          <a:spcPct val="100000"/>
        </a:lnSpc>
        <a:spcBef>
          <a:spcPts val="0"/>
        </a:spcBef>
        <a:spcAft>
          <a:spcPts val="0"/>
        </a:spcAft>
        <a:buClrTx/>
        <a:buSzTx/>
        <a:buFontTx/>
        <a:buNone/>
        <a:tabLst/>
        <a:defRPr sz="7200" b="0" i="0" u="none" strike="noStrike" cap="none" spc="0" baseline="0">
          <a:ln>
            <a:noFill/>
          </a:ln>
          <a:solidFill>
            <a:srgbClr val="000000"/>
          </a:solidFill>
          <a:uFillTx/>
          <a:latin typeface="Oswald Bold"/>
          <a:ea typeface="Oswald Bold"/>
          <a:cs typeface="Oswald Bold"/>
          <a:sym typeface="Oswald Bold"/>
        </a:defRPr>
      </a:lvl7pPr>
      <a:lvl8pPr marL="0" marR="0" indent="1371600" algn="ctr" defTabSz="914400" rtl="0" latinLnBrk="0">
        <a:lnSpc>
          <a:spcPct val="100000"/>
        </a:lnSpc>
        <a:spcBef>
          <a:spcPts val="0"/>
        </a:spcBef>
        <a:spcAft>
          <a:spcPts val="0"/>
        </a:spcAft>
        <a:buClrTx/>
        <a:buSzTx/>
        <a:buFontTx/>
        <a:buNone/>
        <a:tabLst/>
        <a:defRPr sz="7200" b="0" i="0" u="none" strike="noStrike" cap="none" spc="0" baseline="0">
          <a:ln>
            <a:noFill/>
          </a:ln>
          <a:solidFill>
            <a:srgbClr val="000000"/>
          </a:solidFill>
          <a:uFillTx/>
          <a:latin typeface="Oswald Bold"/>
          <a:ea typeface="Oswald Bold"/>
          <a:cs typeface="Oswald Bold"/>
          <a:sym typeface="Oswald Bold"/>
        </a:defRPr>
      </a:lvl8pPr>
      <a:lvl9pPr marL="0" marR="0" indent="1828800" algn="ctr" defTabSz="914400" rtl="0" latinLnBrk="0">
        <a:lnSpc>
          <a:spcPct val="100000"/>
        </a:lnSpc>
        <a:spcBef>
          <a:spcPts val="0"/>
        </a:spcBef>
        <a:spcAft>
          <a:spcPts val="0"/>
        </a:spcAft>
        <a:buClrTx/>
        <a:buSzTx/>
        <a:buFontTx/>
        <a:buNone/>
        <a:tabLst/>
        <a:defRPr sz="7200" b="0" i="0" u="none" strike="noStrike" cap="none" spc="0" baseline="0">
          <a:ln>
            <a:noFill/>
          </a:ln>
          <a:solidFill>
            <a:srgbClr val="000000"/>
          </a:solidFill>
          <a:uFillTx/>
          <a:latin typeface="Oswald Bold"/>
          <a:ea typeface="Oswald Bold"/>
          <a:cs typeface="Oswald Bold"/>
          <a:sym typeface="Oswald Bold"/>
        </a:defRPr>
      </a:lvl9pPr>
    </p:titleStyle>
    <p:bodyStyle>
      <a:lvl1pPr marL="342900" marR="0" indent="-342900" algn="ctr" defTabSz="914400"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j-lt"/>
          <a:ea typeface="+mj-ea"/>
          <a:cs typeface="+mj-cs"/>
          <a:sym typeface="Monaco"/>
        </a:defRPr>
      </a:lvl1pPr>
      <a:lvl2pPr marL="342900" marR="0" indent="114300" algn="ctr" defTabSz="914400"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j-lt"/>
          <a:ea typeface="+mj-ea"/>
          <a:cs typeface="+mj-cs"/>
          <a:sym typeface="Monaco"/>
        </a:defRPr>
      </a:lvl2pPr>
      <a:lvl3pPr marL="342900" marR="0" indent="571500" algn="ctr" defTabSz="914400"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j-lt"/>
          <a:ea typeface="+mj-ea"/>
          <a:cs typeface="+mj-cs"/>
          <a:sym typeface="Monaco"/>
        </a:defRPr>
      </a:lvl3pPr>
      <a:lvl4pPr marL="342900" marR="0" indent="1028700" algn="ctr" defTabSz="914400"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j-lt"/>
          <a:ea typeface="+mj-ea"/>
          <a:cs typeface="+mj-cs"/>
          <a:sym typeface="Monaco"/>
        </a:defRPr>
      </a:lvl4pPr>
      <a:lvl5pPr marL="342900" marR="0" indent="1485900" algn="ctr" defTabSz="914400"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j-lt"/>
          <a:ea typeface="+mj-ea"/>
          <a:cs typeface="+mj-cs"/>
          <a:sym typeface="Monaco"/>
        </a:defRPr>
      </a:lvl5pPr>
      <a:lvl6pPr marL="342900" marR="0" indent="1943100" algn="ctr" defTabSz="914400"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j-lt"/>
          <a:ea typeface="+mj-ea"/>
          <a:cs typeface="+mj-cs"/>
          <a:sym typeface="Monaco"/>
        </a:defRPr>
      </a:lvl6pPr>
      <a:lvl7pPr marL="342900" marR="0" indent="2400300" algn="ctr" defTabSz="914400"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j-lt"/>
          <a:ea typeface="+mj-ea"/>
          <a:cs typeface="+mj-cs"/>
          <a:sym typeface="Monaco"/>
        </a:defRPr>
      </a:lvl7pPr>
      <a:lvl8pPr marL="342900" marR="0" indent="2857500" algn="ctr" defTabSz="914400"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j-lt"/>
          <a:ea typeface="+mj-ea"/>
          <a:cs typeface="+mj-cs"/>
          <a:sym typeface="Monaco"/>
        </a:defRPr>
      </a:lvl8pPr>
      <a:lvl9pPr marL="342900" marR="0" indent="3314700" algn="ctr" defTabSz="914400"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j-lt"/>
          <a:ea typeface="+mj-ea"/>
          <a:cs typeface="+mj-cs"/>
          <a:sym typeface="Monaco"/>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aco"/>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aco"/>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aco"/>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aco"/>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aco"/>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aco"/>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aco"/>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aco"/>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Monac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png"/><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Layout" Target="../slideLayouts/slideLayout15.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5.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5.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43" name="Group 243"/>
          <p:cNvGrpSpPr/>
          <p:nvPr/>
        </p:nvGrpSpPr>
        <p:grpSpPr>
          <a:xfrm>
            <a:off x="1244600" y="381000"/>
            <a:ext cx="10517887" cy="3515545"/>
            <a:chOff x="0" y="0"/>
            <a:chExt cx="10517886" cy="3515544"/>
          </a:xfrm>
        </p:grpSpPr>
        <p:pic>
          <p:nvPicPr>
            <p:cNvPr id="241" name="image.jpeg"/>
            <p:cNvPicPr>
              <a:picLocks noChangeAspect="1"/>
            </p:cNvPicPr>
            <p:nvPr/>
          </p:nvPicPr>
          <p:blipFill>
            <a:blip r:embed="rId2">
              <a:extLst/>
            </a:blip>
            <a:srcRect l="3442" t="5911" r="3343" b="3593"/>
            <a:stretch>
              <a:fillRect/>
            </a:stretch>
          </p:blipFill>
          <p:spPr>
            <a:xfrm rot="21485017">
              <a:off x="56066" y="423196"/>
              <a:ext cx="10415927" cy="2919007"/>
            </a:xfrm>
            <a:prstGeom prst="rect">
              <a:avLst/>
            </a:prstGeom>
            <a:ln w="12700" cap="flat">
              <a:noFill/>
              <a:miter lim="400000"/>
            </a:ln>
            <a:effectLst/>
          </p:spPr>
        </p:pic>
        <p:pic>
          <p:nvPicPr>
            <p:cNvPr id="242" name="image.png"/>
            <p:cNvPicPr>
              <a:picLocks noChangeAspect="1"/>
            </p:cNvPicPr>
            <p:nvPr/>
          </p:nvPicPr>
          <p:blipFill>
            <a:blip r:embed="rId3">
              <a:extLst/>
            </a:blip>
            <a:stretch>
              <a:fillRect/>
            </a:stretch>
          </p:blipFill>
          <p:spPr>
            <a:xfrm>
              <a:off x="0" y="0"/>
              <a:ext cx="10515600" cy="3505200"/>
            </a:xfrm>
            <a:prstGeom prst="rect">
              <a:avLst/>
            </a:prstGeom>
            <a:ln w="12700" cap="flat">
              <a:noFill/>
              <a:miter lim="400000"/>
            </a:ln>
            <a:effectLst/>
          </p:spPr>
        </p:pic>
      </p:grpSp>
      <p:sp>
        <p:nvSpPr>
          <p:cNvPr id="244" name="Shape 244"/>
          <p:cNvSpPr>
            <a:spLocks noGrp="1"/>
          </p:cNvSpPr>
          <p:nvPr>
            <p:ph type="ctrTitle" idx="4294967295"/>
          </p:nvPr>
        </p:nvSpPr>
        <p:spPr>
          <a:xfrm>
            <a:off x="939800" y="4267200"/>
            <a:ext cx="11176000" cy="4737100"/>
          </a:xfrm>
          <a:prstGeom prst="rect">
            <a:avLst/>
          </a:prstGeom>
        </p:spPr>
        <p:txBody>
          <a:bodyPr>
            <a:normAutofit/>
          </a:bodyPr>
          <a:lstStyle/>
          <a:p>
            <a:pPr defTabSz="740663">
              <a:spcBef>
                <a:spcPts val="200"/>
              </a:spcBef>
              <a:defRPr sz="2592">
                <a:latin typeface="Avenir Heavy"/>
                <a:ea typeface="Avenir Heavy"/>
                <a:cs typeface="Avenir Heavy"/>
                <a:sym typeface="Avenir Heavy"/>
              </a:defRPr>
            </a:pPr>
            <a:r>
              <a:rPr dirty="0"/>
              <a:t>Universities, Public-Private Partnerships, and the Innovation Ecosystem</a:t>
            </a:r>
            <a:br>
              <a:rPr dirty="0"/>
            </a:br>
            <a:r>
              <a:rPr dirty="0"/>
              <a:t/>
            </a:r>
            <a:br>
              <a:rPr dirty="0"/>
            </a:br>
            <a:r>
              <a:rPr sz="1944" dirty="0"/>
              <a:t>Opportunities Of Techno-industrial Innovation In Different Socio-cultural and Policy Situations: Diversities of Innovation</a:t>
            </a:r>
            <a:br>
              <a:rPr sz="1944" dirty="0"/>
            </a:br>
            <a:r>
              <a:rPr sz="1944" dirty="0"/>
              <a:t>School of Economics and Management, Tsing Hua University</a:t>
            </a:r>
            <a:br>
              <a:rPr sz="1944" dirty="0"/>
            </a:br>
            <a:r>
              <a:rPr sz="1944" dirty="0"/>
              <a:t>December, 13, 2015</a:t>
            </a:r>
            <a:br>
              <a:rPr sz="1944" dirty="0"/>
            </a:br>
            <a:r>
              <a:rPr sz="1944" dirty="0"/>
              <a:t/>
            </a:r>
            <a:br>
              <a:rPr sz="1944" dirty="0"/>
            </a:br>
            <a:r>
              <a:rPr sz="1944" dirty="0"/>
              <a:t/>
            </a:r>
            <a:br>
              <a:rPr sz="1944" dirty="0"/>
            </a:br>
            <a:r>
              <a:rPr dirty="0"/>
              <a:t>Paul M.A. Baker, Ph.D.</a:t>
            </a:r>
            <a:br>
              <a:rPr dirty="0"/>
            </a:br>
            <a:r>
              <a:rPr sz="1944" dirty="0"/>
              <a:t>Senior Director of Research and Innovation</a:t>
            </a:r>
            <a:br>
              <a:rPr sz="1944" dirty="0"/>
            </a:br>
            <a:r>
              <a:rPr sz="1944" dirty="0"/>
              <a:t>Center for Advanced Communications Policy, Georgia Institute of Technology</a:t>
            </a:r>
            <a:br>
              <a:rPr sz="1944" dirty="0"/>
            </a:br>
            <a:r>
              <a:rPr sz="1944" dirty="0"/>
              <a:t/>
            </a:r>
            <a:br>
              <a:rPr sz="1944" dirty="0"/>
            </a:br>
            <a:endParaRPr sz="1944"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p:cNvSpPr>
          <p:nvPr>
            <p:ph type="title" idx="4294967295"/>
          </p:nvPr>
        </p:nvSpPr>
        <p:spPr>
          <a:xfrm>
            <a:off x="914400" y="1153384"/>
            <a:ext cx="11176001" cy="1188907"/>
          </a:xfrm>
          <a:prstGeom prst="rect">
            <a:avLst/>
          </a:prstGeom>
        </p:spPr>
        <p:txBody>
          <a:bodyPr lIns="45719" tIns="45719" rIns="45719" bIns="45719">
            <a:normAutofit/>
          </a:bodyPr>
          <a:lstStyle>
            <a:lvl1pPr algn="l" defTabSz="649287">
              <a:lnSpc>
                <a:spcPct val="80000"/>
              </a:lnSpc>
              <a:defRPr sz="3200" b="1">
                <a:solidFill>
                  <a:srgbClr val="FFFFFF"/>
                </a:solidFill>
                <a:latin typeface="Gill Sans MT"/>
                <a:ea typeface="Gill Sans MT"/>
                <a:cs typeface="Gill Sans MT"/>
                <a:sym typeface="Gill Sans MT"/>
              </a:defRPr>
            </a:lvl1pPr>
          </a:lstStyle>
          <a:p>
            <a:r>
              <a:t>NEW METRICS OF ASSESSMENT</a:t>
            </a:r>
          </a:p>
        </p:txBody>
      </p:sp>
      <p:sp>
        <p:nvSpPr>
          <p:cNvPr id="286" name="Shape 286"/>
          <p:cNvSpPr>
            <a:spLocks noGrp="1"/>
          </p:cNvSpPr>
          <p:nvPr>
            <p:ph type="body" sz="half" idx="4294967295"/>
          </p:nvPr>
        </p:nvSpPr>
        <p:spPr>
          <a:xfrm>
            <a:off x="152400" y="3315045"/>
            <a:ext cx="10546051" cy="2831722"/>
          </a:xfrm>
          <a:prstGeom prst="rect">
            <a:avLst/>
          </a:prstGeom>
        </p:spPr>
        <p:txBody>
          <a:bodyPr>
            <a:normAutofit/>
          </a:bodyPr>
          <a:lstStyle/>
          <a:p>
            <a:pPr marL="865187" indent="-434975" algn="l" defTabSz="649287">
              <a:lnSpc>
                <a:spcPct val="90000"/>
              </a:lnSpc>
              <a:spcBef>
                <a:spcPts val="800"/>
              </a:spcBef>
              <a:buSzPct val="92000"/>
              <a:buBlip>
                <a:blip r:embed="rId2"/>
              </a:buBlip>
              <a:defRPr sz="2500">
                <a:solidFill>
                  <a:srgbClr val="3D3D3D"/>
                </a:solidFill>
                <a:latin typeface="Gill Sans MT"/>
                <a:ea typeface="Gill Sans MT"/>
                <a:cs typeface="Gill Sans MT"/>
                <a:sym typeface="Gill Sans MT"/>
              </a:defRPr>
            </a:pPr>
            <a:r>
              <a:t>Real time analytics (in online environments)</a:t>
            </a:r>
          </a:p>
          <a:p>
            <a:pPr marL="865187" indent="-434975" algn="l" defTabSz="649287">
              <a:lnSpc>
                <a:spcPct val="90000"/>
              </a:lnSpc>
              <a:spcBef>
                <a:spcPts val="800"/>
              </a:spcBef>
              <a:buSzPct val="92000"/>
              <a:buBlip>
                <a:blip r:embed="rId2"/>
              </a:buBlip>
              <a:defRPr sz="2500">
                <a:solidFill>
                  <a:srgbClr val="3D3D3D"/>
                </a:solidFill>
                <a:latin typeface="Gill Sans MT"/>
                <a:ea typeface="Gill Sans MT"/>
                <a:cs typeface="Gill Sans MT"/>
                <a:sym typeface="Gill Sans MT"/>
              </a:defRPr>
            </a:pPr>
            <a:r>
              <a:t>Game and collaborative-based evaluation</a:t>
            </a:r>
          </a:p>
          <a:p>
            <a:pPr marL="865187" indent="-434975" algn="l" defTabSz="649287">
              <a:lnSpc>
                <a:spcPct val="90000"/>
              </a:lnSpc>
              <a:spcBef>
                <a:spcPts val="800"/>
              </a:spcBef>
              <a:buSzPct val="92000"/>
              <a:buBlip>
                <a:blip r:embed="rId2"/>
              </a:buBlip>
              <a:defRPr sz="2500">
                <a:solidFill>
                  <a:srgbClr val="3D3D3D"/>
                </a:solidFill>
                <a:latin typeface="Gill Sans MT"/>
                <a:ea typeface="Gill Sans MT"/>
                <a:cs typeface="Gill Sans MT"/>
                <a:sym typeface="Gill Sans MT"/>
              </a:defRPr>
            </a:pPr>
            <a:r>
              <a:t>Classroom </a:t>
            </a:r>
            <a:r>
              <a:rPr>
                <a:latin typeface="Arial"/>
                <a:ea typeface="Arial"/>
                <a:cs typeface="Arial"/>
                <a:sym typeface="Arial"/>
              </a:rPr>
              <a:t>“</a:t>
            </a:r>
            <a:r>
              <a:t>Clickers</a:t>
            </a:r>
            <a:r>
              <a:rPr>
                <a:latin typeface="Arial"/>
                <a:ea typeface="Arial"/>
                <a:cs typeface="Arial"/>
                <a:sym typeface="Arial"/>
              </a:rPr>
              <a:t>”</a:t>
            </a:r>
            <a:r>
              <a:t> (or equivalent in-person devices)</a:t>
            </a:r>
          </a:p>
          <a:p>
            <a:pPr marL="865187" indent="-434975" algn="l" defTabSz="649287">
              <a:lnSpc>
                <a:spcPct val="90000"/>
              </a:lnSpc>
              <a:spcBef>
                <a:spcPts val="800"/>
              </a:spcBef>
              <a:buSzPct val="92000"/>
              <a:buBlip>
                <a:blip r:embed="rId2"/>
              </a:buBlip>
              <a:defRPr sz="2500">
                <a:solidFill>
                  <a:srgbClr val="3D3D3D"/>
                </a:solidFill>
                <a:latin typeface="Gill Sans MT"/>
                <a:ea typeface="Gill Sans MT"/>
                <a:cs typeface="Gill Sans MT"/>
                <a:sym typeface="Gill Sans MT"/>
              </a:defRPr>
            </a:pPr>
            <a:r>
              <a:t>Peer evaluations</a:t>
            </a:r>
          </a:p>
          <a:p>
            <a:pPr marL="865187" indent="-434975" algn="l" defTabSz="649287">
              <a:lnSpc>
                <a:spcPct val="90000"/>
              </a:lnSpc>
              <a:spcBef>
                <a:spcPts val="800"/>
              </a:spcBef>
              <a:buSzPct val="92000"/>
              <a:buBlip>
                <a:blip r:embed="rId2"/>
              </a:buBlip>
              <a:defRPr sz="2500">
                <a:solidFill>
                  <a:srgbClr val="3D3D3D"/>
                </a:solidFill>
                <a:latin typeface="Gill Sans MT"/>
                <a:ea typeface="Gill Sans MT"/>
                <a:cs typeface="Gill Sans MT"/>
                <a:sym typeface="Gill Sans MT"/>
              </a:defRPr>
            </a:pPr>
            <a:r>
              <a:t>Crowdsourced reviews</a:t>
            </a:r>
          </a:p>
        </p:txBody>
      </p:sp>
      <p:pic>
        <p:nvPicPr>
          <p:cNvPr id="287" name="image.png"/>
          <p:cNvPicPr>
            <a:picLocks noChangeAspect="1"/>
          </p:cNvPicPr>
          <p:nvPr/>
        </p:nvPicPr>
        <p:blipFill>
          <a:blip r:embed="rId3">
            <a:alphaModFix amt="79998"/>
            <a:extLst/>
          </a:blip>
          <a:stretch>
            <a:fillRect/>
          </a:stretch>
        </p:blipFill>
        <p:spPr>
          <a:xfrm>
            <a:off x="9015514" y="8684762"/>
            <a:ext cx="3687763" cy="85407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p:cNvSpPr>
          <p:nvPr>
            <p:ph type="title" idx="4294967295"/>
          </p:nvPr>
        </p:nvSpPr>
        <p:spPr>
          <a:xfrm>
            <a:off x="939800" y="1215036"/>
            <a:ext cx="11176000" cy="1324660"/>
          </a:xfrm>
          <a:prstGeom prst="rect">
            <a:avLst/>
          </a:prstGeom>
        </p:spPr>
        <p:txBody>
          <a:bodyPr lIns="45719" tIns="45719" rIns="45719" bIns="45719">
            <a:normAutofit/>
          </a:bodyPr>
          <a:lstStyle/>
          <a:p>
            <a:pPr algn="l" defTabSz="486965">
              <a:lnSpc>
                <a:spcPct val="80000"/>
              </a:lnSpc>
              <a:defRPr sz="2400" b="1">
                <a:solidFill>
                  <a:srgbClr val="FFFFFF"/>
                </a:solidFill>
                <a:latin typeface="Gill Sans MT"/>
                <a:ea typeface="Gill Sans MT"/>
                <a:cs typeface="Gill Sans MT"/>
                <a:sym typeface="Gill Sans MT"/>
              </a:defRPr>
            </a:pPr>
            <a:r>
              <a:t>“NEVER LET FORMAL EDUCATION GET IN THE WAY OF YOUR LEARNING.”</a:t>
            </a:r>
            <a:br/>
            <a:r>
              <a:t/>
            </a:r>
            <a:br/>
            <a:r>
              <a:rPr b="0"/>
              <a:t>~ MARK TWAIN</a:t>
            </a:r>
          </a:p>
        </p:txBody>
      </p:sp>
      <p:sp>
        <p:nvSpPr>
          <p:cNvPr id="295" name="Shape 295"/>
          <p:cNvSpPr>
            <a:spLocks noGrp="1"/>
          </p:cNvSpPr>
          <p:nvPr>
            <p:ph type="body" sz="half" idx="4294967295"/>
          </p:nvPr>
        </p:nvSpPr>
        <p:spPr>
          <a:xfrm>
            <a:off x="1168400" y="4876800"/>
            <a:ext cx="10363200" cy="4038600"/>
          </a:xfrm>
          <a:prstGeom prst="rect">
            <a:avLst/>
          </a:prstGeom>
        </p:spPr>
        <p:txBody>
          <a:bodyPr>
            <a:normAutofit/>
          </a:bodyPr>
          <a:lstStyle/>
          <a:p>
            <a:pPr marL="0" indent="330200" algn="l" defTabSz="649287">
              <a:spcBef>
                <a:spcPts val="1800"/>
              </a:spcBef>
              <a:defRPr sz="3600" u="sng">
                <a:solidFill>
                  <a:srgbClr val="3D3D3D"/>
                </a:solidFill>
                <a:latin typeface="Gill Sans MT"/>
                <a:ea typeface="Gill Sans MT"/>
                <a:cs typeface="Gill Sans MT"/>
                <a:sym typeface="Gill Sans MT"/>
              </a:defRPr>
            </a:pPr>
            <a:r>
              <a:rPr dirty="0"/>
              <a:t>CONTACT</a:t>
            </a:r>
            <a:r>
              <a:rPr u="none" dirty="0"/>
              <a:t>:</a:t>
            </a:r>
            <a:endParaRPr dirty="0">
              <a:latin typeface="Alegreya Bold"/>
              <a:ea typeface="Alegreya Bold"/>
              <a:cs typeface="Alegreya Bold"/>
              <a:sym typeface="Alegreya Bold"/>
            </a:endParaRPr>
          </a:p>
          <a:p>
            <a:pPr marL="0" indent="330200" algn="l" defTabSz="649287">
              <a:spcBef>
                <a:spcPts val="1800"/>
              </a:spcBef>
              <a:defRPr sz="2400">
                <a:solidFill>
                  <a:srgbClr val="3D3D3D"/>
                </a:solidFill>
                <a:latin typeface="Gill Sans MT"/>
                <a:ea typeface="Gill Sans MT"/>
                <a:cs typeface="Gill Sans MT"/>
                <a:sym typeface="Gill Sans MT"/>
              </a:defRPr>
            </a:pPr>
            <a:r>
              <a:rPr dirty="0"/>
              <a:t>Paul M.A. Baker, Ph.D. </a:t>
            </a:r>
            <a:br>
              <a:rPr dirty="0"/>
            </a:br>
            <a:r>
              <a:rPr lang="en-US" dirty="0" smtClean="0"/>
              <a:t>    </a:t>
            </a:r>
            <a:r>
              <a:rPr dirty="0" smtClean="0"/>
              <a:t>paul@cacap.gatech.edu</a:t>
            </a:r>
            <a:r>
              <a:rPr dirty="0"/>
              <a:t/>
            </a:r>
            <a:br>
              <a:rPr dirty="0"/>
            </a:br>
            <a:endParaRPr dirty="0"/>
          </a:p>
          <a:p>
            <a:pPr marL="0" indent="330200" algn="l" defTabSz="649287">
              <a:spcBef>
                <a:spcPts val="600"/>
              </a:spcBef>
              <a:defRPr sz="2400">
                <a:solidFill>
                  <a:srgbClr val="3D3D3D"/>
                </a:solidFill>
                <a:latin typeface="Gill Sans MT"/>
                <a:ea typeface="Gill Sans MT"/>
                <a:cs typeface="Gill Sans MT"/>
                <a:sym typeface="Gill Sans MT"/>
              </a:defRPr>
            </a:pPr>
            <a:r>
              <a:rPr dirty="0"/>
              <a:t>Center for </a:t>
            </a:r>
            <a:r>
              <a:rPr dirty="0" smtClean="0"/>
              <a:t>Adv</a:t>
            </a:r>
            <a:r>
              <a:rPr lang="en-US" dirty="0" smtClean="0"/>
              <a:t>a</a:t>
            </a:r>
            <a:r>
              <a:rPr dirty="0" smtClean="0"/>
              <a:t>nc</a:t>
            </a:r>
            <a:r>
              <a:rPr lang="en-US" dirty="0" smtClean="0"/>
              <a:t>ed</a:t>
            </a:r>
            <a:r>
              <a:rPr dirty="0" smtClean="0"/>
              <a:t> </a:t>
            </a:r>
            <a:r>
              <a:rPr dirty="0"/>
              <a:t>Communications Policy (CACP) </a:t>
            </a:r>
          </a:p>
          <a:p>
            <a:pPr marL="0" indent="330200" algn="l" defTabSz="649287">
              <a:spcBef>
                <a:spcPts val="600"/>
              </a:spcBef>
              <a:defRPr sz="2400">
                <a:solidFill>
                  <a:srgbClr val="3D3D3D"/>
                </a:solidFill>
                <a:latin typeface="Gill Sans MT"/>
                <a:ea typeface="Gill Sans MT"/>
                <a:cs typeface="Gill Sans MT"/>
                <a:sym typeface="Gill Sans MT"/>
              </a:defRPr>
            </a:pPr>
            <a:r>
              <a:rPr dirty="0"/>
              <a:t>Georgia Institute of Technology </a:t>
            </a:r>
          </a:p>
          <a:p>
            <a:pPr marL="0" indent="330200" algn="l" defTabSz="649287">
              <a:spcBef>
                <a:spcPts val="600"/>
              </a:spcBef>
              <a:defRPr sz="2400">
                <a:solidFill>
                  <a:srgbClr val="3D3D3D"/>
                </a:solidFill>
                <a:latin typeface="Gill Sans MT"/>
                <a:ea typeface="Gill Sans MT"/>
                <a:cs typeface="Gill Sans MT"/>
                <a:sym typeface="Gill Sans MT"/>
              </a:defRPr>
            </a:pPr>
            <a:r>
              <a:rPr dirty="0"/>
              <a:t>cacp.gatech.edu </a:t>
            </a:r>
          </a:p>
        </p:txBody>
      </p:sp>
      <p:pic>
        <p:nvPicPr>
          <p:cNvPr id="296" name="image.png"/>
          <p:cNvPicPr>
            <a:picLocks noChangeAspect="1"/>
          </p:cNvPicPr>
          <p:nvPr/>
        </p:nvPicPr>
        <p:blipFill>
          <a:blip r:embed="rId2">
            <a:alphaModFix amt="79998"/>
            <a:extLst/>
          </a:blip>
          <a:stretch>
            <a:fillRect/>
          </a:stretch>
        </p:blipFill>
        <p:spPr>
          <a:xfrm>
            <a:off x="9015514" y="8684762"/>
            <a:ext cx="3687763" cy="85407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type="title" idx="4294967295"/>
          </p:nvPr>
        </p:nvSpPr>
        <p:spPr>
          <a:xfrm>
            <a:off x="558800" y="1125414"/>
            <a:ext cx="12115800" cy="1617785"/>
          </a:xfrm>
          <a:prstGeom prst="rect">
            <a:avLst/>
          </a:prstGeom>
        </p:spPr>
        <p:txBody>
          <a:bodyPr lIns="45719" tIns="45719" rIns="45719" bIns="45719" anchor="b">
            <a:normAutofit fontScale="90000"/>
          </a:bodyPr>
          <a:lstStyle/>
          <a:p>
            <a:pPr algn="l" defTabSz="649287">
              <a:lnSpc>
                <a:spcPct val="80000"/>
              </a:lnSpc>
              <a:defRPr sz="3200" b="1">
                <a:solidFill>
                  <a:srgbClr val="FFFFFF"/>
                </a:solidFill>
                <a:latin typeface="Gill Sans MT"/>
                <a:ea typeface="Gill Sans MT"/>
                <a:cs typeface="Gill Sans MT"/>
                <a:sym typeface="Gill Sans MT"/>
              </a:defRPr>
            </a:pPr>
            <a:r>
              <a:rPr dirty="0"/>
              <a:t> INNOVATION, PARTNERSHIPS AND HIGHER EDUCATION</a:t>
            </a:r>
            <a:br>
              <a:rPr dirty="0"/>
            </a:br>
            <a:r>
              <a:rPr dirty="0"/>
              <a:t/>
            </a:r>
            <a:br>
              <a:rPr dirty="0"/>
            </a:br>
            <a:r>
              <a:rPr dirty="0"/>
              <a:t/>
            </a:r>
            <a:br>
              <a:rPr dirty="0"/>
            </a:br>
            <a:endParaRPr dirty="0"/>
          </a:p>
        </p:txBody>
      </p:sp>
      <p:sp>
        <p:nvSpPr>
          <p:cNvPr id="247" name="Shape 247"/>
          <p:cNvSpPr>
            <a:spLocks noGrp="1"/>
          </p:cNvSpPr>
          <p:nvPr>
            <p:ph type="body" idx="4294967295"/>
          </p:nvPr>
        </p:nvSpPr>
        <p:spPr>
          <a:xfrm rot="9766">
            <a:off x="292100" y="2809475"/>
            <a:ext cx="12228513" cy="6956825"/>
          </a:xfrm>
          <a:prstGeom prst="rect">
            <a:avLst/>
          </a:prstGeom>
        </p:spPr>
        <p:txBody>
          <a:bodyPr>
            <a:normAutofit/>
          </a:bodyPr>
          <a:lstStyle/>
          <a:p>
            <a:pPr marL="865187" indent="-434975" algn="l" defTabSz="649287">
              <a:spcBef>
                <a:spcPts val="800"/>
              </a:spcBef>
              <a:buSzPct val="92000"/>
              <a:buBlip>
                <a:blip r:embed="rId2"/>
              </a:buBlip>
              <a:defRPr sz="2800">
                <a:solidFill>
                  <a:srgbClr val="3D3D3D"/>
                </a:solidFill>
                <a:latin typeface="Gill Sans MT"/>
                <a:ea typeface="Gill Sans MT"/>
                <a:cs typeface="Gill Sans MT"/>
                <a:sym typeface="Gill Sans MT"/>
              </a:defRPr>
            </a:pPr>
            <a:r>
              <a:t>Importance of post-secondary learning in a global economy – new markets</a:t>
            </a:r>
          </a:p>
          <a:p>
            <a:pPr marL="865187" indent="-434975" algn="l" defTabSz="649287">
              <a:spcBef>
                <a:spcPts val="800"/>
              </a:spcBef>
              <a:buSzPct val="92000"/>
              <a:buBlip>
                <a:blip r:embed="rId2"/>
              </a:buBlip>
              <a:defRPr sz="2800">
                <a:solidFill>
                  <a:srgbClr val="3D3D3D"/>
                </a:solidFill>
                <a:latin typeface="Gill Sans MT"/>
                <a:ea typeface="Gill Sans MT"/>
                <a:cs typeface="Gill Sans MT"/>
                <a:sym typeface="Gill Sans MT"/>
              </a:defRPr>
            </a:pPr>
            <a:r>
              <a:t>Universities face a future of accelerating change and the need for rapid adaptability by institutional component – new research agendas </a:t>
            </a:r>
          </a:p>
          <a:p>
            <a:pPr marL="865187" indent="-434975" algn="l" defTabSz="649287">
              <a:spcBef>
                <a:spcPts val="800"/>
              </a:spcBef>
              <a:buSzPct val="92000"/>
              <a:buBlip>
                <a:blip r:embed="rId2"/>
              </a:buBlip>
              <a:defRPr sz="2800">
                <a:solidFill>
                  <a:srgbClr val="3D3D3D"/>
                </a:solidFill>
                <a:latin typeface="Gill Sans MT"/>
                <a:ea typeface="Gill Sans MT"/>
                <a:cs typeface="Gill Sans MT"/>
                <a:sym typeface="Gill Sans MT"/>
              </a:defRPr>
            </a:pPr>
            <a:r>
              <a:t>Shift from “education” to learning/training approaches that match employer needs to workforce skills – new partnership synergies</a:t>
            </a:r>
          </a:p>
          <a:p>
            <a:pPr marL="865187" indent="-434975" algn="l" defTabSz="649287">
              <a:spcBef>
                <a:spcPts val="800"/>
              </a:spcBef>
              <a:buSzPct val="92000"/>
              <a:buBlip>
                <a:blip r:embed="rId2"/>
              </a:buBlip>
              <a:defRPr>
                <a:solidFill>
                  <a:srgbClr val="3D3D3D"/>
                </a:solidFill>
                <a:latin typeface="Gill Sans MT"/>
                <a:ea typeface="Gill Sans MT"/>
                <a:cs typeface="Gill Sans MT"/>
                <a:sym typeface="Gill Sans MT"/>
              </a:defRPr>
            </a:pPr>
            <a:r>
              <a:t>Innovation components:</a:t>
            </a:r>
          </a:p>
          <a:p>
            <a:pPr marL="1449387" lvl="1" indent="-434975" algn="l" defTabSz="649287">
              <a:spcBef>
                <a:spcPts val="600"/>
              </a:spcBef>
              <a:buSzPct val="92000"/>
              <a:buBlip>
                <a:blip r:embed="rId2"/>
              </a:buBlip>
              <a:defRPr sz="2600">
                <a:solidFill>
                  <a:srgbClr val="3D3D3D"/>
                </a:solidFill>
                <a:latin typeface="Gill Sans MT"/>
                <a:ea typeface="Gill Sans MT"/>
                <a:cs typeface="Gill Sans MT"/>
                <a:sym typeface="Gill Sans MT"/>
              </a:defRPr>
            </a:pPr>
            <a:r>
              <a:t>Learning innovation (Higher Ed/ Advanced Skills /Technical Training)</a:t>
            </a:r>
          </a:p>
          <a:p>
            <a:pPr marL="1449387" lvl="1" indent="-434975" algn="l" defTabSz="649287">
              <a:spcBef>
                <a:spcPts val="600"/>
              </a:spcBef>
              <a:buSzPct val="92000"/>
              <a:buBlip>
                <a:blip r:embed="rId2"/>
              </a:buBlip>
              <a:defRPr sz="2600">
                <a:solidFill>
                  <a:srgbClr val="3D3D3D"/>
                </a:solidFill>
                <a:latin typeface="Gill Sans MT"/>
                <a:ea typeface="Gill Sans MT"/>
                <a:cs typeface="Gill Sans MT"/>
                <a:sym typeface="Gill Sans MT"/>
              </a:defRPr>
            </a:pPr>
            <a:r>
              <a:t>Institutional innovation and change – the university as complex system(s)</a:t>
            </a:r>
          </a:p>
          <a:p>
            <a:pPr marL="1449387" lvl="1" indent="-434975" algn="l" defTabSz="649287">
              <a:spcBef>
                <a:spcPts val="600"/>
              </a:spcBef>
              <a:buSzPct val="92000"/>
              <a:buBlip>
                <a:blip r:embed="rId2"/>
              </a:buBlip>
              <a:defRPr sz="2600">
                <a:solidFill>
                  <a:srgbClr val="3D3D3D"/>
                </a:solidFill>
                <a:latin typeface="Gill Sans MT"/>
                <a:ea typeface="Gill Sans MT"/>
                <a:cs typeface="Gill Sans MT"/>
                <a:sym typeface="Gill Sans MT"/>
              </a:defRPr>
            </a:pPr>
            <a:r>
              <a:t>Technologies of change (learning, collaboration, diffusion of innovation)</a:t>
            </a:r>
          </a:p>
          <a:p>
            <a:pPr marL="1449387" lvl="1" indent="-434975" algn="l" defTabSz="649287">
              <a:spcBef>
                <a:spcPts val="600"/>
              </a:spcBef>
              <a:buSzPct val="92000"/>
              <a:buBlip>
                <a:blip r:embed="rId2"/>
              </a:buBlip>
              <a:defRPr sz="2600">
                <a:solidFill>
                  <a:srgbClr val="3D3D3D"/>
                </a:solidFill>
                <a:latin typeface="Gill Sans MT"/>
                <a:ea typeface="Gill Sans MT"/>
                <a:cs typeface="Gill Sans MT"/>
                <a:sym typeface="Gill Sans MT"/>
              </a:defRPr>
            </a:pPr>
            <a:r>
              <a:t>Networks of knowledge and collaboration</a:t>
            </a:r>
          </a:p>
          <a:p>
            <a:pPr marL="1449387" lvl="1" indent="-434975" algn="l" defTabSz="649287">
              <a:spcBef>
                <a:spcPts val="600"/>
              </a:spcBef>
              <a:buSzPct val="92000"/>
              <a:buBlip>
                <a:blip r:embed="rId2"/>
              </a:buBlip>
              <a:defRPr sz="2600">
                <a:solidFill>
                  <a:srgbClr val="3D3D3D"/>
                </a:solidFill>
                <a:latin typeface="Gill Sans MT"/>
                <a:ea typeface="Gill Sans MT"/>
                <a:cs typeface="Gill Sans MT"/>
                <a:sym typeface="Gill Sans MT"/>
              </a:defRPr>
            </a:pPr>
            <a:r>
              <a:t>Policy as a tool for driving innovation</a:t>
            </a:r>
          </a:p>
        </p:txBody>
      </p:sp>
      <p:pic>
        <p:nvPicPr>
          <p:cNvPr id="248" name="image.png"/>
          <p:cNvPicPr>
            <a:picLocks noChangeAspect="1"/>
          </p:cNvPicPr>
          <p:nvPr/>
        </p:nvPicPr>
        <p:blipFill>
          <a:blip r:embed="rId3">
            <a:alphaModFix amt="79998"/>
            <a:extLst/>
          </a:blip>
          <a:stretch>
            <a:fillRect/>
          </a:stretch>
        </p:blipFill>
        <p:spPr>
          <a:xfrm>
            <a:off x="9317037" y="8899525"/>
            <a:ext cx="3687763" cy="8540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p:cNvSpPr>
          <p:nvPr>
            <p:ph type="title" idx="4294967295"/>
          </p:nvPr>
        </p:nvSpPr>
        <p:spPr>
          <a:xfrm>
            <a:off x="698500" y="-685800"/>
            <a:ext cx="12268200" cy="2540000"/>
          </a:xfrm>
          <a:prstGeom prst="rect">
            <a:avLst/>
          </a:prstGeom>
        </p:spPr>
        <p:txBody>
          <a:bodyPr lIns="45719" tIns="45719" rIns="45719" bIns="45719" anchor="b">
            <a:normAutofit/>
          </a:bodyPr>
          <a:lstStyle>
            <a:lvl1pPr algn="l" defTabSz="649287">
              <a:lnSpc>
                <a:spcPct val="80000"/>
              </a:lnSpc>
              <a:defRPr sz="3200" b="1">
                <a:solidFill>
                  <a:srgbClr val="FFFFFF"/>
                </a:solidFill>
                <a:latin typeface="Gill Sans MT"/>
                <a:ea typeface="Gill Sans MT"/>
                <a:cs typeface="Gill Sans MT"/>
                <a:sym typeface="Gill Sans MT"/>
              </a:defRPr>
            </a:lvl1pPr>
          </a:lstStyle>
          <a:p>
            <a:r>
              <a:t>CHANGING CONTEXT OF HIGHER EDUCATION</a:t>
            </a:r>
          </a:p>
        </p:txBody>
      </p:sp>
      <p:sp>
        <p:nvSpPr>
          <p:cNvPr id="251" name="Shape 251"/>
          <p:cNvSpPr>
            <a:spLocks noGrp="1"/>
          </p:cNvSpPr>
          <p:nvPr>
            <p:ph type="body" idx="4294967295"/>
          </p:nvPr>
        </p:nvSpPr>
        <p:spPr>
          <a:xfrm>
            <a:off x="177800" y="2954214"/>
            <a:ext cx="12420600" cy="6075485"/>
          </a:xfrm>
          <a:prstGeom prst="rect">
            <a:avLst/>
          </a:prstGeom>
        </p:spPr>
        <p:txBody>
          <a:bodyPr>
            <a:normAutofit/>
          </a:bodyPr>
          <a:lstStyle/>
          <a:p>
            <a:pPr marL="865187" indent="-434975" algn="l" defTabSz="649287">
              <a:lnSpc>
                <a:spcPct val="80000"/>
              </a:lnSpc>
              <a:spcBef>
                <a:spcPts val="1800"/>
              </a:spcBef>
              <a:buSzPct val="92000"/>
              <a:buBlip>
                <a:blip r:embed="rId2"/>
              </a:buBlip>
              <a:defRPr sz="2600">
                <a:solidFill>
                  <a:srgbClr val="3D3D3D"/>
                </a:solidFill>
                <a:latin typeface="Gill Sans MT"/>
                <a:ea typeface="Gill Sans MT"/>
                <a:cs typeface="Gill Sans MT"/>
                <a:sym typeface="Gill Sans MT"/>
              </a:defRPr>
            </a:pPr>
            <a:r>
              <a:rPr dirty="0"/>
              <a:t>Increased global competition for institutions, students, and employers </a:t>
            </a:r>
          </a:p>
          <a:p>
            <a:pPr marL="865187" indent="-434975" algn="l" defTabSz="649287">
              <a:lnSpc>
                <a:spcPct val="80000"/>
              </a:lnSpc>
              <a:spcBef>
                <a:spcPts val="1800"/>
              </a:spcBef>
              <a:buSzPct val="92000"/>
              <a:buBlip>
                <a:blip r:embed="rId2"/>
              </a:buBlip>
              <a:defRPr sz="2600">
                <a:solidFill>
                  <a:srgbClr val="3D3D3D"/>
                </a:solidFill>
                <a:latin typeface="Gill Sans MT"/>
                <a:ea typeface="Gill Sans MT"/>
                <a:cs typeface="Gill Sans MT"/>
                <a:sym typeface="Gill Sans MT"/>
              </a:defRPr>
            </a:pPr>
            <a:r>
              <a:rPr dirty="0"/>
              <a:t>Technology driving new markets for </a:t>
            </a:r>
            <a:r>
              <a:rPr lang="en-US" dirty="0" smtClean="0"/>
              <a:t>learning/training</a:t>
            </a:r>
            <a:r>
              <a:rPr dirty="0" smtClean="0"/>
              <a:t> </a:t>
            </a:r>
            <a:r>
              <a:rPr dirty="0"/>
              <a:t>opportunities</a:t>
            </a:r>
          </a:p>
          <a:p>
            <a:pPr marL="865187" indent="-434975" algn="l" defTabSz="649287">
              <a:lnSpc>
                <a:spcPct val="80000"/>
              </a:lnSpc>
              <a:spcBef>
                <a:spcPts val="1800"/>
              </a:spcBef>
              <a:buSzPct val="92000"/>
              <a:buBlip>
                <a:blip r:embed="rId2"/>
              </a:buBlip>
              <a:defRPr sz="2600">
                <a:solidFill>
                  <a:srgbClr val="3D3D3D"/>
                </a:solidFill>
                <a:latin typeface="Gill Sans MT"/>
                <a:ea typeface="Gill Sans MT"/>
                <a:cs typeface="Gill Sans MT"/>
                <a:sym typeface="Gill Sans MT"/>
              </a:defRPr>
            </a:pPr>
            <a:r>
              <a:rPr dirty="0"/>
              <a:t>Changing demographics and different needs of learners</a:t>
            </a:r>
          </a:p>
          <a:p>
            <a:pPr marL="865187" indent="-434975" algn="l" defTabSz="649287">
              <a:lnSpc>
                <a:spcPct val="80000"/>
              </a:lnSpc>
              <a:spcBef>
                <a:spcPts val="1800"/>
              </a:spcBef>
              <a:buSzPct val="92000"/>
              <a:buBlip>
                <a:blip r:embed="rId2"/>
              </a:buBlip>
              <a:defRPr sz="2600">
                <a:solidFill>
                  <a:srgbClr val="3D3D3D"/>
                </a:solidFill>
                <a:latin typeface="Gill Sans MT"/>
                <a:ea typeface="Gill Sans MT"/>
                <a:cs typeface="Gill Sans MT"/>
                <a:sym typeface="Gill Sans MT"/>
              </a:defRPr>
            </a:pPr>
            <a:r>
              <a:rPr dirty="0"/>
              <a:t>New processes/platforms: attention to economies, crowdsourcing, and collaboration</a:t>
            </a:r>
          </a:p>
          <a:p>
            <a:pPr marL="865187" indent="-434975" algn="l" defTabSz="649287">
              <a:lnSpc>
                <a:spcPct val="80000"/>
              </a:lnSpc>
              <a:spcBef>
                <a:spcPts val="1800"/>
              </a:spcBef>
              <a:buSzPct val="92000"/>
              <a:buBlip>
                <a:blip r:embed="rId2"/>
              </a:buBlip>
              <a:defRPr sz="2600">
                <a:solidFill>
                  <a:srgbClr val="3D3D3D"/>
                </a:solidFill>
                <a:latin typeface="Gill Sans MT"/>
                <a:ea typeface="Gill Sans MT"/>
                <a:cs typeface="Gill Sans MT"/>
                <a:sym typeface="Gill Sans MT"/>
              </a:defRPr>
            </a:pPr>
            <a:r>
              <a:rPr dirty="0"/>
              <a:t>Impact of scale</a:t>
            </a:r>
          </a:p>
          <a:p>
            <a:pPr marL="865187" indent="-434975" algn="l" defTabSz="649287">
              <a:lnSpc>
                <a:spcPct val="80000"/>
              </a:lnSpc>
              <a:spcBef>
                <a:spcPts val="1800"/>
              </a:spcBef>
              <a:buSzPct val="92000"/>
              <a:buBlip>
                <a:blip r:embed="rId2"/>
              </a:buBlip>
              <a:defRPr sz="2600">
                <a:solidFill>
                  <a:srgbClr val="3D3D3D"/>
                </a:solidFill>
                <a:latin typeface="Gill Sans MT"/>
                <a:ea typeface="Gill Sans MT"/>
                <a:cs typeface="Gill Sans MT"/>
                <a:sym typeface="Gill Sans MT"/>
              </a:defRPr>
            </a:pPr>
            <a:r>
              <a:rPr dirty="0"/>
              <a:t>Importance of locale in a virtual world</a:t>
            </a:r>
          </a:p>
          <a:p>
            <a:pPr marL="865187" indent="-434975" algn="l" defTabSz="649287">
              <a:lnSpc>
                <a:spcPct val="80000"/>
              </a:lnSpc>
              <a:spcBef>
                <a:spcPts val="1800"/>
              </a:spcBef>
              <a:buSzPct val="92000"/>
              <a:buBlip>
                <a:blip r:embed="rId2"/>
              </a:buBlip>
              <a:defRPr sz="2600">
                <a:solidFill>
                  <a:srgbClr val="3D3D3D"/>
                </a:solidFill>
                <a:latin typeface="Gill Sans MT"/>
                <a:ea typeface="Gill Sans MT"/>
                <a:cs typeface="Gill Sans MT"/>
                <a:sym typeface="Gill Sans MT"/>
              </a:defRPr>
            </a:pPr>
            <a:r>
              <a:rPr dirty="0"/>
              <a:t>Interaction between teacher and student, 						student and material (e-accessibility), 						between researchers as well as between 								university researchers and industry</a:t>
            </a:r>
          </a:p>
          <a:p>
            <a:pPr marL="865187" indent="-434975" algn="l" defTabSz="649287">
              <a:lnSpc>
                <a:spcPct val="80000"/>
              </a:lnSpc>
              <a:spcBef>
                <a:spcPts val="1800"/>
              </a:spcBef>
              <a:buSzPct val="92000"/>
              <a:buBlip>
                <a:blip r:embed="rId2"/>
              </a:buBlip>
              <a:defRPr sz="2600">
                <a:solidFill>
                  <a:srgbClr val="3D3D3D"/>
                </a:solidFill>
                <a:latin typeface="Gill Sans MT"/>
                <a:ea typeface="Gill Sans MT"/>
                <a:cs typeface="Gill Sans MT"/>
                <a:sym typeface="Gill Sans MT"/>
              </a:defRPr>
            </a:pPr>
            <a:r>
              <a:rPr dirty="0"/>
              <a:t>Branding and impact of value-added 							university services/capabilities</a:t>
            </a:r>
          </a:p>
        </p:txBody>
      </p:sp>
      <p:pic>
        <p:nvPicPr>
          <p:cNvPr id="252" name="image.png"/>
          <p:cNvPicPr>
            <a:picLocks noChangeAspect="1"/>
          </p:cNvPicPr>
          <p:nvPr/>
        </p:nvPicPr>
        <p:blipFill>
          <a:blip r:embed="rId3">
            <a:extLst/>
          </a:blip>
          <a:stretch>
            <a:fillRect/>
          </a:stretch>
        </p:blipFill>
        <p:spPr>
          <a:xfrm>
            <a:off x="7416800" y="5562600"/>
            <a:ext cx="5322888" cy="2971800"/>
          </a:xfrm>
          <a:prstGeom prst="rect">
            <a:avLst/>
          </a:prstGeom>
          <a:ln w="12700">
            <a:miter lim="400000"/>
          </a:ln>
        </p:spPr>
      </p:pic>
      <p:pic>
        <p:nvPicPr>
          <p:cNvPr id="253" name="image.png"/>
          <p:cNvPicPr>
            <a:picLocks noChangeAspect="1"/>
          </p:cNvPicPr>
          <p:nvPr/>
        </p:nvPicPr>
        <p:blipFill>
          <a:blip r:embed="rId4">
            <a:alphaModFix amt="79998"/>
            <a:extLst/>
          </a:blip>
          <a:stretch>
            <a:fillRect/>
          </a:stretch>
        </p:blipFill>
        <p:spPr>
          <a:xfrm>
            <a:off x="9317037" y="8899525"/>
            <a:ext cx="3687763" cy="8540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type="title" idx="4294967295"/>
          </p:nvPr>
        </p:nvSpPr>
        <p:spPr>
          <a:xfrm>
            <a:off x="901700" y="1136311"/>
            <a:ext cx="11176001" cy="897944"/>
          </a:xfrm>
          <a:prstGeom prst="rect">
            <a:avLst/>
          </a:prstGeom>
        </p:spPr>
        <p:txBody>
          <a:bodyPr lIns="45719" tIns="45719" rIns="45719" bIns="45719">
            <a:normAutofit/>
          </a:bodyPr>
          <a:lstStyle>
            <a:lvl1pPr algn="l" defTabSz="649287">
              <a:lnSpc>
                <a:spcPct val="80000"/>
              </a:lnSpc>
              <a:defRPr sz="3200" b="1">
                <a:solidFill>
                  <a:srgbClr val="FFFFFF"/>
                </a:solidFill>
                <a:latin typeface="Gill Sans MT"/>
                <a:ea typeface="Gill Sans MT"/>
                <a:cs typeface="Gill Sans MT"/>
                <a:sym typeface="Gill Sans MT"/>
              </a:defRPr>
            </a:lvl1pPr>
          </a:lstStyle>
          <a:p>
            <a:r>
              <a:t>UNIVERSITIES, INNOVATION, AND REGIONAL CONTEXT </a:t>
            </a:r>
          </a:p>
        </p:txBody>
      </p:sp>
      <p:sp>
        <p:nvSpPr>
          <p:cNvPr id="271" name="Shape 271"/>
          <p:cNvSpPr>
            <a:spLocks noGrp="1"/>
          </p:cNvSpPr>
          <p:nvPr>
            <p:ph type="body" idx="4294967295"/>
          </p:nvPr>
        </p:nvSpPr>
        <p:spPr>
          <a:xfrm>
            <a:off x="255798" y="3125588"/>
            <a:ext cx="11198010" cy="5404773"/>
          </a:xfrm>
          <a:prstGeom prst="rect">
            <a:avLst/>
          </a:prstGeom>
        </p:spPr>
        <p:txBody>
          <a:bodyPr>
            <a:normAutofit/>
          </a:bodyPr>
          <a:lstStyle/>
          <a:p>
            <a:pPr marL="865187" indent="-434975" algn="l" defTabSz="649287">
              <a:lnSpc>
                <a:spcPct val="90000"/>
              </a:lnSpc>
              <a:spcBef>
                <a:spcPts val="800"/>
              </a:spcBef>
              <a:buSzPct val="92000"/>
              <a:buBlip>
                <a:blip r:embed="rId2"/>
              </a:buBlip>
              <a:defRPr sz="2800">
                <a:solidFill>
                  <a:srgbClr val="3D3D3D"/>
                </a:solidFill>
                <a:latin typeface="Gill Sans MT"/>
                <a:ea typeface="Gill Sans MT"/>
                <a:cs typeface="Gill Sans MT"/>
                <a:sym typeface="Gill Sans MT"/>
              </a:defRPr>
            </a:pPr>
            <a:r>
              <a:rPr dirty="0"/>
              <a:t>Storming of the ivory tower vs. lower the drawbridge</a:t>
            </a:r>
          </a:p>
          <a:p>
            <a:pPr marL="865187" indent="-434975" algn="l" defTabSz="649287">
              <a:lnSpc>
                <a:spcPct val="90000"/>
              </a:lnSpc>
              <a:spcBef>
                <a:spcPts val="800"/>
              </a:spcBef>
              <a:buSzPct val="92000"/>
              <a:buBlip>
                <a:blip r:embed="rId2"/>
              </a:buBlip>
              <a:defRPr sz="2800">
                <a:solidFill>
                  <a:srgbClr val="3D3D3D"/>
                </a:solidFill>
                <a:latin typeface="Gill Sans MT"/>
                <a:ea typeface="Gill Sans MT"/>
                <a:cs typeface="Gill Sans MT"/>
                <a:sym typeface="Gill Sans MT"/>
              </a:defRPr>
            </a:pPr>
            <a:r>
              <a:rPr dirty="0"/>
              <a:t>Rethinking ways in which universities engage the changing student, and the markets for students</a:t>
            </a:r>
          </a:p>
          <a:p>
            <a:pPr marL="865187" indent="-434975" algn="l" defTabSz="649287">
              <a:lnSpc>
                <a:spcPct val="90000"/>
              </a:lnSpc>
              <a:spcBef>
                <a:spcPts val="800"/>
              </a:spcBef>
              <a:buSzPct val="92000"/>
              <a:buBlip>
                <a:blip r:embed="rId2"/>
              </a:buBlip>
              <a:defRPr sz="2800">
                <a:solidFill>
                  <a:srgbClr val="3D3D3D"/>
                </a:solidFill>
                <a:latin typeface="Gill Sans MT"/>
                <a:ea typeface="Gill Sans MT"/>
                <a:cs typeface="Gill Sans MT"/>
                <a:sym typeface="Gill Sans MT"/>
              </a:defRPr>
            </a:pPr>
            <a:r>
              <a:rPr dirty="0"/>
              <a:t>Collaboration with industry to drive targeted (applied) research</a:t>
            </a:r>
          </a:p>
          <a:p>
            <a:pPr marL="865187" indent="-434975" algn="l" defTabSz="649287">
              <a:lnSpc>
                <a:spcPct val="90000"/>
              </a:lnSpc>
              <a:spcBef>
                <a:spcPts val="800"/>
              </a:spcBef>
              <a:buSzPct val="92000"/>
              <a:buBlip>
                <a:blip r:embed="rId2"/>
              </a:buBlip>
              <a:defRPr sz="2800">
                <a:solidFill>
                  <a:srgbClr val="3D3D3D"/>
                </a:solidFill>
                <a:latin typeface="Gill Sans MT"/>
                <a:ea typeface="Gill Sans MT"/>
                <a:cs typeface="Gill Sans MT"/>
                <a:sym typeface="Gill Sans MT"/>
              </a:defRPr>
            </a:pPr>
            <a:r>
              <a:rPr dirty="0"/>
              <a:t>Model of university as translational organization, 				value added to regional impact</a:t>
            </a:r>
          </a:p>
          <a:p>
            <a:pPr marL="865187" indent="-434975" algn="l" defTabSz="649287">
              <a:lnSpc>
                <a:spcPct val="90000"/>
              </a:lnSpc>
              <a:spcBef>
                <a:spcPts val="800"/>
              </a:spcBef>
              <a:buSzPct val="92000"/>
              <a:buBlip>
                <a:blip r:embed="rId2"/>
              </a:buBlip>
              <a:defRPr sz="2800">
                <a:solidFill>
                  <a:srgbClr val="3D3D3D"/>
                </a:solidFill>
                <a:latin typeface="Gill Sans MT"/>
                <a:ea typeface="Gill Sans MT"/>
                <a:cs typeface="Gill Sans MT"/>
                <a:sym typeface="Gill Sans MT"/>
              </a:defRPr>
            </a:pPr>
            <a:r>
              <a:rPr dirty="0"/>
              <a:t>University as </a:t>
            </a:r>
            <a:r>
              <a:rPr b="1" dirty="0"/>
              <a:t>virtual</a:t>
            </a:r>
            <a:r>
              <a:rPr dirty="0"/>
              <a:t> as well as physical locale</a:t>
            </a:r>
          </a:p>
          <a:p>
            <a:pPr marL="865187" indent="-434975" algn="l" defTabSz="649287">
              <a:lnSpc>
                <a:spcPct val="90000"/>
              </a:lnSpc>
              <a:spcBef>
                <a:spcPts val="800"/>
              </a:spcBef>
              <a:buSzPct val="92000"/>
              <a:buBlip>
                <a:blip r:embed="rId2"/>
              </a:buBlip>
              <a:defRPr sz="2800">
                <a:solidFill>
                  <a:srgbClr val="3D3D3D"/>
                </a:solidFill>
                <a:latin typeface="Gill Sans MT"/>
                <a:ea typeface="Gill Sans MT"/>
                <a:cs typeface="Gill Sans MT"/>
                <a:sym typeface="Gill Sans MT"/>
              </a:defRPr>
            </a:pPr>
            <a:r>
              <a:rPr dirty="0"/>
              <a:t>Develop virtual partnerships to mirror online </a:t>
            </a:r>
            <a:r>
              <a:rPr dirty="0" smtClean="0"/>
              <a:t>educational </a:t>
            </a:r>
            <a:r>
              <a:rPr dirty="0"/>
              <a:t>efforts</a:t>
            </a:r>
          </a:p>
          <a:p>
            <a:pPr marL="865187" indent="-434975" algn="l" defTabSz="649287">
              <a:lnSpc>
                <a:spcPct val="90000"/>
              </a:lnSpc>
              <a:spcBef>
                <a:spcPts val="800"/>
              </a:spcBef>
              <a:buSzPct val="92000"/>
              <a:buBlip>
                <a:blip r:embed="rId2"/>
              </a:buBlip>
              <a:defRPr sz="2800">
                <a:solidFill>
                  <a:srgbClr val="3D3D3D"/>
                </a:solidFill>
                <a:latin typeface="Gill Sans MT"/>
                <a:ea typeface="Gill Sans MT"/>
                <a:cs typeface="Gill Sans MT"/>
                <a:sym typeface="Gill Sans MT"/>
              </a:defRPr>
            </a:pPr>
            <a:r>
              <a:rPr dirty="0"/>
              <a:t>Value added face to face to augment virtual</a:t>
            </a:r>
          </a:p>
          <a:p>
            <a:pPr marL="865187" indent="-434975" algn="l" defTabSz="649287">
              <a:lnSpc>
                <a:spcPct val="90000"/>
              </a:lnSpc>
              <a:spcBef>
                <a:spcPts val="800"/>
              </a:spcBef>
              <a:buSzPct val="92000"/>
              <a:buBlip>
                <a:blip r:embed="rId2"/>
              </a:buBlip>
              <a:defRPr sz="2800">
                <a:solidFill>
                  <a:srgbClr val="3D3D3D"/>
                </a:solidFill>
                <a:latin typeface="Gill Sans MT"/>
                <a:ea typeface="Gill Sans MT"/>
                <a:cs typeface="Gill Sans MT"/>
                <a:sym typeface="Gill Sans MT"/>
              </a:defRPr>
            </a:pPr>
            <a:r>
              <a:rPr dirty="0"/>
              <a:t>Workforce impact –  shift from pure research to “training”</a:t>
            </a:r>
          </a:p>
        </p:txBody>
      </p:sp>
      <p:pic>
        <p:nvPicPr>
          <p:cNvPr id="272" name="image.png"/>
          <p:cNvPicPr>
            <a:picLocks noChangeAspect="1"/>
          </p:cNvPicPr>
          <p:nvPr/>
        </p:nvPicPr>
        <p:blipFill>
          <a:blip r:embed="rId3">
            <a:alphaModFix amt="79998"/>
            <a:extLst/>
          </a:blip>
          <a:stretch>
            <a:fillRect/>
          </a:stretch>
        </p:blipFill>
        <p:spPr>
          <a:xfrm>
            <a:off x="9015514" y="8684762"/>
            <a:ext cx="3687763" cy="85407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p:cNvSpPr>
          <p:nvPr>
            <p:ph type="title" idx="4294967295"/>
          </p:nvPr>
        </p:nvSpPr>
        <p:spPr>
          <a:xfrm>
            <a:off x="914400" y="203200"/>
            <a:ext cx="11176000" cy="1854200"/>
          </a:xfrm>
          <a:prstGeom prst="rect">
            <a:avLst/>
          </a:prstGeom>
        </p:spPr>
        <p:txBody>
          <a:bodyPr lIns="45719" tIns="45719" rIns="45719" bIns="45719" anchor="b">
            <a:normAutofit/>
          </a:bodyPr>
          <a:lstStyle>
            <a:lvl1pPr algn="l" defTabSz="649287">
              <a:lnSpc>
                <a:spcPct val="80000"/>
              </a:lnSpc>
              <a:defRPr sz="3200" b="1">
                <a:solidFill>
                  <a:srgbClr val="FFFFFF"/>
                </a:solidFill>
                <a:latin typeface="Gill Sans MT"/>
                <a:ea typeface="Gill Sans MT"/>
                <a:cs typeface="Gill Sans MT"/>
                <a:sym typeface="Gill Sans MT"/>
              </a:defRPr>
            </a:lvl1pPr>
          </a:lstStyle>
          <a:p>
            <a:r>
              <a:t>INSTITUTIONAL CHANGE ACTORS</a:t>
            </a:r>
          </a:p>
        </p:txBody>
      </p:sp>
      <p:sp>
        <p:nvSpPr>
          <p:cNvPr id="256" name="Shape 256"/>
          <p:cNvSpPr>
            <a:spLocks noGrp="1"/>
          </p:cNvSpPr>
          <p:nvPr>
            <p:ph type="body" idx="4294967295"/>
          </p:nvPr>
        </p:nvSpPr>
        <p:spPr>
          <a:xfrm>
            <a:off x="152400" y="3568700"/>
            <a:ext cx="12141200" cy="8166100"/>
          </a:xfrm>
          <a:prstGeom prst="rect">
            <a:avLst/>
          </a:prstGeom>
        </p:spPr>
        <p:txBody>
          <a:bodyPr>
            <a:normAutofit/>
          </a:bodyPr>
          <a:lstStyle/>
          <a:p>
            <a:pPr marL="865187" indent="-434975" algn="l" defTabSz="649287">
              <a:spcBef>
                <a:spcPts val="800"/>
              </a:spcBef>
              <a:buSzPct val="92000"/>
              <a:buBlip>
                <a:blip r:embed="rId3"/>
              </a:buBlip>
              <a:defRPr sz="2500">
                <a:solidFill>
                  <a:srgbClr val="3D3D3D"/>
                </a:solidFill>
                <a:latin typeface="Gill Sans MT"/>
                <a:ea typeface="Gill Sans MT"/>
                <a:cs typeface="Gill Sans MT"/>
                <a:sym typeface="Gill Sans MT"/>
              </a:defRPr>
            </a:pPr>
            <a:r>
              <a:t>Universities and other institutions of higher education</a:t>
            </a:r>
          </a:p>
          <a:p>
            <a:pPr marL="865187" indent="-434975" algn="l" defTabSz="649287">
              <a:spcBef>
                <a:spcPts val="800"/>
              </a:spcBef>
              <a:buSzPct val="92000"/>
              <a:buBlip>
                <a:blip r:embed="rId3"/>
              </a:buBlip>
              <a:defRPr sz="2500">
                <a:solidFill>
                  <a:srgbClr val="3D3D3D"/>
                </a:solidFill>
                <a:latin typeface="Gill Sans MT"/>
                <a:ea typeface="Gill Sans MT"/>
                <a:cs typeface="Gill Sans MT"/>
                <a:sym typeface="Gill Sans MT"/>
              </a:defRPr>
            </a:pPr>
            <a:r>
              <a:t>Public Sector (government) </a:t>
            </a:r>
          </a:p>
          <a:p>
            <a:pPr marL="865187" indent="-434975" algn="l" defTabSz="649287">
              <a:spcBef>
                <a:spcPts val="800"/>
              </a:spcBef>
              <a:buSzPct val="92000"/>
              <a:buBlip>
                <a:blip r:embed="rId3"/>
              </a:buBlip>
              <a:defRPr sz="2500">
                <a:solidFill>
                  <a:srgbClr val="3D3D3D"/>
                </a:solidFill>
                <a:latin typeface="Gill Sans MT"/>
                <a:ea typeface="Gill Sans MT"/>
                <a:cs typeface="Gill Sans MT"/>
                <a:sym typeface="Gill Sans MT"/>
              </a:defRPr>
            </a:pPr>
            <a:r>
              <a:t>Private sector, industry groups, platform developers</a:t>
            </a:r>
          </a:p>
          <a:p>
            <a:pPr marL="865187" indent="-434975" algn="l" defTabSz="649287">
              <a:spcBef>
                <a:spcPts val="800"/>
              </a:spcBef>
              <a:buSzPct val="92000"/>
              <a:buBlip>
                <a:blip r:embed="rId3"/>
              </a:buBlip>
              <a:defRPr sz="2500">
                <a:solidFill>
                  <a:srgbClr val="3D3D3D"/>
                </a:solidFill>
                <a:latin typeface="Gill Sans MT"/>
                <a:ea typeface="Gill Sans MT"/>
                <a:cs typeface="Gill Sans MT"/>
                <a:sym typeface="Gill Sans MT"/>
              </a:defRPr>
            </a:pPr>
            <a:r>
              <a:t>Associations, Accreditors, Foundations, NGOs</a:t>
            </a:r>
          </a:p>
          <a:p>
            <a:pPr marL="865187" indent="-434975" algn="l" defTabSz="649287">
              <a:spcBef>
                <a:spcPts val="800"/>
              </a:spcBef>
              <a:buSzPct val="92000"/>
              <a:buBlip>
                <a:blip r:embed="rId3"/>
              </a:buBlip>
              <a:defRPr sz="2500">
                <a:solidFill>
                  <a:srgbClr val="3D3D3D"/>
                </a:solidFill>
                <a:latin typeface="Gill Sans MT"/>
                <a:ea typeface="Gill Sans MT"/>
                <a:cs typeface="Gill Sans MT"/>
                <a:sym typeface="Gill Sans MT"/>
              </a:defRPr>
            </a:pPr>
            <a:r>
              <a:t>Users, consumers, students, employers</a:t>
            </a:r>
          </a:p>
          <a:p>
            <a:pPr marL="865187" indent="-434975" algn="l" defTabSz="649287">
              <a:spcBef>
                <a:spcPts val="800"/>
              </a:spcBef>
              <a:buSzPct val="92000"/>
              <a:buBlip>
                <a:blip r:embed="rId3"/>
              </a:buBlip>
              <a:defRPr sz="2500">
                <a:solidFill>
                  <a:srgbClr val="3D3D3D"/>
                </a:solidFill>
                <a:latin typeface="Gill Sans MT"/>
                <a:ea typeface="Gill Sans MT"/>
                <a:cs typeface="Gill Sans MT"/>
                <a:sym typeface="Gill Sans MT"/>
              </a:defRPr>
            </a:pPr>
            <a:r>
              <a:t>Ordering may be context sensitive</a:t>
            </a:r>
          </a:p>
        </p:txBody>
      </p:sp>
      <p:pic>
        <p:nvPicPr>
          <p:cNvPr id="257" name="image.png"/>
          <p:cNvPicPr>
            <a:picLocks noChangeAspect="1"/>
          </p:cNvPicPr>
          <p:nvPr/>
        </p:nvPicPr>
        <p:blipFill>
          <a:blip r:embed="rId4">
            <a:alphaModFix amt="79998"/>
            <a:extLst/>
          </a:blip>
          <a:stretch>
            <a:fillRect/>
          </a:stretch>
        </p:blipFill>
        <p:spPr>
          <a:xfrm>
            <a:off x="9317037" y="8899525"/>
            <a:ext cx="3687763" cy="8540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1" name="Group 261"/>
          <p:cNvGrpSpPr/>
          <p:nvPr/>
        </p:nvGrpSpPr>
        <p:grpSpPr>
          <a:xfrm>
            <a:off x="8504340" y="4511279"/>
            <a:ext cx="3844719" cy="2843982"/>
            <a:chOff x="0" y="0"/>
            <a:chExt cx="3844717" cy="2843981"/>
          </a:xfrm>
        </p:grpSpPr>
        <p:pic>
          <p:nvPicPr>
            <p:cNvPr id="259" name="image.png"/>
            <p:cNvPicPr>
              <a:picLocks noChangeAspect="1"/>
            </p:cNvPicPr>
            <p:nvPr/>
          </p:nvPicPr>
          <p:blipFill>
            <a:blip r:embed="rId2">
              <a:extLst/>
            </a:blip>
            <a:stretch>
              <a:fillRect/>
            </a:stretch>
          </p:blipFill>
          <p:spPr>
            <a:xfrm rot="21487425">
              <a:off x="47216" y="285920"/>
              <a:ext cx="3757629" cy="2497217"/>
            </a:xfrm>
            <a:prstGeom prst="rect">
              <a:avLst/>
            </a:prstGeom>
            <a:ln w="12700" cap="flat">
              <a:noFill/>
              <a:miter lim="400000"/>
            </a:ln>
            <a:effectLst/>
          </p:spPr>
        </p:pic>
        <p:pic>
          <p:nvPicPr>
            <p:cNvPr id="260" name="image.png"/>
            <p:cNvPicPr>
              <a:picLocks noChangeAspect="1"/>
            </p:cNvPicPr>
            <p:nvPr/>
          </p:nvPicPr>
          <p:blipFill>
            <a:blip r:embed="rId3">
              <a:extLst/>
            </a:blip>
            <a:stretch>
              <a:fillRect/>
            </a:stretch>
          </p:blipFill>
          <p:spPr>
            <a:xfrm>
              <a:off x="0" y="0"/>
              <a:ext cx="3840258" cy="2843469"/>
            </a:xfrm>
            <a:prstGeom prst="rect">
              <a:avLst/>
            </a:prstGeom>
            <a:ln w="12700" cap="flat">
              <a:noFill/>
              <a:miter lim="400000"/>
            </a:ln>
            <a:effectLst/>
          </p:spPr>
        </p:pic>
      </p:grpSp>
      <p:sp>
        <p:nvSpPr>
          <p:cNvPr id="262" name="Shape 262"/>
          <p:cNvSpPr>
            <a:spLocks noGrp="1"/>
          </p:cNvSpPr>
          <p:nvPr>
            <p:ph type="title" idx="4294967295"/>
          </p:nvPr>
        </p:nvSpPr>
        <p:spPr>
          <a:xfrm>
            <a:off x="914400" y="1447800"/>
            <a:ext cx="11176000" cy="609600"/>
          </a:xfrm>
          <a:prstGeom prst="rect">
            <a:avLst/>
          </a:prstGeom>
        </p:spPr>
        <p:txBody>
          <a:bodyPr lIns="45719" tIns="45719" rIns="45719" bIns="45719">
            <a:normAutofit/>
          </a:bodyPr>
          <a:lstStyle>
            <a:lvl1pPr algn="l" defTabSz="649287">
              <a:lnSpc>
                <a:spcPct val="80000"/>
              </a:lnSpc>
              <a:defRPr sz="3200" b="1">
                <a:solidFill>
                  <a:srgbClr val="FFFFFF"/>
                </a:solidFill>
                <a:latin typeface="Gill Sans MT"/>
                <a:ea typeface="Gill Sans MT"/>
                <a:cs typeface="Gill Sans MT"/>
                <a:sym typeface="Gill Sans MT"/>
              </a:defRPr>
            </a:lvl1pPr>
          </a:lstStyle>
          <a:p>
            <a:r>
              <a:t>LEARNING, EDUCATION, AND CHANGE FACTORS </a:t>
            </a:r>
          </a:p>
        </p:txBody>
      </p:sp>
      <p:sp>
        <p:nvSpPr>
          <p:cNvPr id="263" name="Shape 263"/>
          <p:cNvSpPr>
            <a:spLocks noGrp="1"/>
          </p:cNvSpPr>
          <p:nvPr>
            <p:ph type="body" sz="half" idx="4294967295"/>
          </p:nvPr>
        </p:nvSpPr>
        <p:spPr>
          <a:xfrm>
            <a:off x="330200" y="2882900"/>
            <a:ext cx="8939880" cy="5591176"/>
          </a:xfrm>
          <a:prstGeom prst="rect">
            <a:avLst/>
          </a:prstGeom>
        </p:spPr>
        <p:txBody>
          <a:bodyPr>
            <a:normAutofit/>
          </a:bodyPr>
          <a:lstStyle/>
          <a:p>
            <a:pPr marL="821928" indent="-413226" algn="l" defTabSz="616823">
              <a:spcBef>
                <a:spcPts val="2200"/>
              </a:spcBef>
              <a:buSzPct val="92000"/>
              <a:buBlip>
                <a:blip r:embed="rId4"/>
              </a:buBlip>
              <a:defRPr sz="2375">
                <a:solidFill>
                  <a:srgbClr val="3D3D3D"/>
                </a:solidFill>
                <a:latin typeface="Gill Sans MT"/>
                <a:ea typeface="Gill Sans MT"/>
                <a:cs typeface="Gill Sans MT"/>
                <a:sym typeface="Gill Sans MT"/>
              </a:defRPr>
            </a:pPr>
            <a:r>
              <a:t>Online Information and the changing learner - skills </a:t>
            </a:r>
            <a:r>
              <a:rPr b="1"/>
              <a:t>+</a:t>
            </a:r>
            <a:r>
              <a:t> domain knowledge </a:t>
            </a:r>
          </a:p>
          <a:p>
            <a:pPr marL="821928" indent="-413226" algn="l" defTabSz="616823">
              <a:spcBef>
                <a:spcPts val="2200"/>
              </a:spcBef>
              <a:buSzPct val="92000"/>
              <a:buBlip>
                <a:blip r:embed="rId4"/>
              </a:buBlip>
              <a:defRPr sz="2375">
                <a:solidFill>
                  <a:srgbClr val="3D3D3D"/>
                </a:solidFill>
                <a:latin typeface="Gill Sans MT"/>
                <a:ea typeface="Gill Sans MT"/>
                <a:cs typeface="Gill Sans MT"/>
                <a:sym typeface="Gill Sans MT"/>
              </a:defRPr>
            </a:pPr>
            <a:r>
              <a:t>Learning vs. education – student-focused vs. top-down programs </a:t>
            </a:r>
          </a:p>
          <a:p>
            <a:pPr marL="821928" indent="-413226" algn="l" defTabSz="616823">
              <a:spcBef>
                <a:spcPts val="2200"/>
              </a:spcBef>
              <a:buSzPct val="92000"/>
              <a:buBlip>
                <a:blip r:embed="rId4"/>
              </a:buBlip>
              <a:defRPr sz="2375">
                <a:solidFill>
                  <a:srgbClr val="3D3D3D"/>
                </a:solidFill>
                <a:latin typeface="Gill Sans MT"/>
                <a:ea typeface="Gill Sans MT"/>
                <a:cs typeface="Gill Sans MT"/>
                <a:sym typeface="Gill Sans MT"/>
              </a:defRPr>
            </a:pPr>
            <a:r>
              <a:t>Assessment, Competencies, Skills</a:t>
            </a:r>
          </a:p>
          <a:p>
            <a:pPr marL="821928" indent="-413226" algn="l" defTabSz="616823">
              <a:spcBef>
                <a:spcPts val="2200"/>
              </a:spcBef>
              <a:buSzPct val="92000"/>
              <a:buBlip>
                <a:blip r:embed="rId4"/>
              </a:buBlip>
              <a:defRPr sz="2375">
                <a:solidFill>
                  <a:srgbClr val="3D3D3D"/>
                </a:solidFill>
                <a:latin typeface="Gill Sans MT"/>
                <a:ea typeface="Gill Sans MT"/>
                <a:cs typeface="Gill Sans MT"/>
                <a:sym typeface="Gill Sans MT"/>
              </a:defRPr>
            </a:pPr>
            <a:r>
              <a:t>Certification/Validation of Learning</a:t>
            </a:r>
          </a:p>
          <a:p>
            <a:pPr marL="821928" indent="-413226" algn="l" defTabSz="616823">
              <a:spcBef>
                <a:spcPts val="2200"/>
              </a:spcBef>
              <a:buSzPct val="92000"/>
              <a:buBlip>
                <a:blip r:embed="rId4"/>
              </a:buBlip>
              <a:defRPr sz="2375">
                <a:solidFill>
                  <a:srgbClr val="3D3D3D"/>
                </a:solidFill>
                <a:latin typeface="Gill Sans MT"/>
                <a:ea typeface="Gill Sans MT"/>
                <a:cs typeface="Gill Sans MT"/>
                <a:sym typeface="Gill Sans MT"/>
              </a:defRPr>
            </a:pPr>
            <a:r>
              <a:t>Collaborative Communities</a:t>
            </a:r>
          </a:p>
          <a:p>
            <a:pPr marL="821928" indent="-413226" algn="l" defTabSz="616823">
              <a:spcBef>
                <a:spcPts val="2200"/>
              </a:spcBef>
              <a:buSzPct val="92000"/>
              <a:buBlip>
                <a:blip r:embed="rId4"/>
              </a:buBlip>
              <a:defRPr sz="2375">
                <a:solidFill>
                  <a:srgbClr val="3D3D3D"/>
                </a:solidFill>
                <a:latin typeface="Gill Sans MT"/>
                <a:ea typeface="Gill Sans MT"/>
                <a:cs typeface="Gill Sans MT"/>
                <a:sym typeface="Gill Sans MT"/>
              </a:defRPr>
            </a:pPr>
            <a:r>
              <a:t>Sustainability/access/								knowledge transfer digital technologies facilitate new instructional, engagement, participation, and learning approaches </a:t>
            </a:r>
          </a:p>
        </p:txBody>
      </p:sp>
      <p:pic>
        <p:nvPicPr>
          <p:cNvPr id="264" name="image.png"/>
          <p:cNvPicPr>
            <a:picLocks noChangeAspect="1"/>
          </p:cNvPicPr>
          <p:nvPr/>
        </p:nvPicPr>
        <p:blipFill>
          <a:blip r:embed="rId5">
            <a:alphaModFix amt="79998"/>
            <a:extLst/>
          </a:blip>
          <a:stretch>
            <a:fillRect/>
          </a:stretch>
        </p:blipFill>
        <p:spPr>
          <a:xfrm>
            <a:off x="9317037" y="8899525"/>
            <a:ext cx="3687763" cy="8540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p:cNvSpPr>
          <p:nvPr>
            <p:ph type="title" idx="4294967295"/>
          </p:nvPr>
        </p:nvSpPr>
        <p:spPr>
          <a:xfrm>
            <a:off x="787400" y="1219200"/>
            <a:ext cx="11176000" cy="1371600"/>
          </a:xfrm>
          <a:prstGeom prst="rect">
            <a:avLst/>
          </a:prstGeom>
        </p:spPr>
        <p:txBody>
          <a:bodyPr lIns="45719" tIns="45719" rIns="45719" bIns="45719">
            <a:normAutofit/>
          </a:bodyPr>
          <a:lstStyle>
            <a:lvl1pPr algn="l" defTabSz="649287">
              <a:lnSpc>
                <a:spcPct val="80000"/>
              </a:lnSpc>
              <a:defRPr sz="3200" b="1">
                <a:solidFill>
                  <a:srgbClr val="FFFFFF"/>
                </a:solidFill>
                <a:latin typeface="Gill Sans MT"/>
                <a:ea typeface="Gill Sans MT"/>
                <a:cs typeface="Gill Sans MT"/>
                <a:sym typeface="Gill Sans MT"/>
              </a:defRPr>
            </a:lvl1pPr>
          </a:lstStyle>
          <a:p>
            <a:r>
              <a:t>INNOVATION LINKED PRACTICES AND PROCESSES</a:t>
            </a:r>
          </a:p>
        </p:txBody>
      </p:sp>
      <p:sp>
        <p:nvSpPr>
          <p:cNvPr id="267" name="Shape 267"/>
          <p:cNvSpPr>
            <a:spLocks noGrp="1"/>
          </p:cNvSpPr>
          <p:nvPr>
            <p:ph type="body" sz="half" idx="4294967295"/>
          </p:nvPr>
        </p:nvSpPr>
        <p:spPr>
          <a:xfrm>
            <a:off x="406400" y="3382962"/>
            <a:ext cx="10160000" cy="4770438"/>
          </a:xfrm>
          <a:prstGeom prst="rect">
            <a:avLst/>
          </a:prstGeom>
        </p:spPr>
        <p:txBody>
          <a:bodyPr>
            <a:normAutofit/>
          </a:bodyPr>
          <a:lstStyle/>
          <a:p>
            <a:pPr marL="865187" indent="-434975" algn="l" defTabSz="649287">
              <a:spcBef>
                <a:spcPts val="800"/>
              </a:spcBef>
              <a:buSzPct val="92000"/>
              <a:buBlip>
                <a:blip r:embed="rId2"/>
              </a:buBlip>
              <a:defRPr sz="2500">
                <a:solidFill>
                  <a:srgbClr val="3D3D3D"/>
                </a:solidFill>
                <a:latin typeface="Gill Sans MT"/>
                <a:ea typeface="Gill Sans MT"/>
                <a:cs typeface="Gill Sans MT"/>
                <a:sym typeface="Gill Sans MT"/>
              </a:defRPr>
            </a:pPr>
            <a:r>
              <a:t>Shifts learner from</a:t>
            </a:r>
            <a:r>
              <a:rPr>
                <a:latin typeface="Arial"/>
                <a:ea typeface="Arial"/>
                <a:cs typeface="Arial"/>
                <a:sym typeface="Arial"/>
              </a:rPr>
              <a:t>“</a:t>
            </a:r>
            <a:r>
              <a:t>object</a:t>
            </a:r>
            <a:r>
              <a:rPr>
                <a:latin typeface="Arial"/>
                <a:ea typeface="Arial"/>
                <a:cs typeface="Arial"/>
                <a:sym typeface="Arial"/>
              </a:rPr>
              <a:t>”</a:t>
            </a:r>
            <a:r>
              <a:t> to </a:t>
            </a:r>
            <a:r>
              <a:rPr>
                <a:latin typeface="Arial"/>
                <a:ea typeface="Arial"/>
                <a:cs typeface="Arial"/>
                <a:sym typeface="Arial"/>
              </a:rPr>
              <a:t>“</a:t>
            </a:r>
            <a:r>
              <a:t>subject</a:t>
            </a:r>
            <a:r>
              <a:rPr>
                <a:latin typeface="Arial"/>
                <a:ea typeface="Arial"/>
                <a:cs typeface="Arial"/>
                <a:sym typeface="Arial"/>
              </a:rPr>
              <a:t>”</a:t>
            </a:r>
            <a:r>
              <a:t>—education not delivered, but learning facilitated in multiple contexts</a:t>
            </a:r>
          </a:p>
          <a:p>
            <a:pPr marL="865187" indent="-434975" algn="l" defTabSz="649287">
              <a:spcBef>
                <a:spcPts val="800"/>
              </a:spcBef>
              <a:buSzPct val="92000"/>
              <a:buBlip>
                <a:blip r:embed="rId2"/>
              </a:buBlip>
              <a:defRPr sz="2500">
                <a:solidFill>
                  <a:srgbClr val="3D3D3D"/>
                </a:solidFill>
                <a:latin typeface="Gill Sans MT"/>
                <a:ea typeface="Gill Sans MT"/>
                <a:cs typeface="Gill Sans MT"/>
                <a:sym typeface="Gill Sans MT"/>
              </a:defRPr>
            </a:pPr>
            <a:r>
              <a:t>Social Learning/impact of groups</a:t>
            </a:r>
          </a:p>
          <a:p>
            <a:pPr marL="865187" indent="-434975" algn="l" defTabSz="649287">
              <a:spcBef>
                <a:spcPts val="800"/>
              </a:spcBef>
              <a:buSzPct val="92000"/>
              <a:buBlip>
                <a:blip r:embed="rId2"/>
              </a:buBlip>
              <a:defRPr sz="2500">
                <a:solidFill>
                  <a:srgbClr val="3D3D3D"/>
                </a:solidFill>
                <a:latin typeface="Gill Sans MT"/>
                <a:ea typeface="Gill Sans MT"/>
                <a:cs typeface="Gill Sans MT"/>
                <a:sym typeface="Gill Sans MT"/>
              </a:defRPr>
            </a:pPr>
            <a:r>
              <a:t>Blended/Inverted learning approaches</a:t>
            </a:r>
          </a:p>
          <a:p>
            <a:pPr marL="865187" indent="-434975" algn="l" defTabSz="649287">
              <a:spcBef>
                <a:spcPts val="800"/>
              </a:spcBef>
              <a:buSzPct val="92000"/>
              <a:buBlip>
                <a:blip r:embed="rId2"/>
              </a:buBlip>
              <a:defRPr sz="2500">
                <a:solidFill>
                  <a:srgbClr val="3D3D3D"/>
                </a:solidFill>
                <a:latin typeface="Gill Sans MT"/>
                <a:ea typeface="Gill Sans MT"/>
                <a:cs typeface="Gill Sans MT"/>
                <a:sym typeface="Gill Sans MT"/>
              </a:defRPr>
            </a:pPr>
            <a:r>
              <a:t>Rethinking Accreditation/Direct Assessment</a:t>
            </a:r>
          </a:p>
          <a:p>
            <a:pPr marL="865187" indent="-434975" algn="l" defTabSz="649287">
              <a:spcBef>
                <a:spcPts val="800"/>
              </a:spcBef>
              <a:buSzPct val="92000"/>
              <a:buBlip>
                <a:blip r:embed="rId2"/>
              </a:buBlip>
              <a:defRPr sz="2500">
                <a:solidFill>
                  <a:srgbClr val="3D3D3D"/>
                </a:solidFill>
                <a:latin typeface="Gill Sans MT"/>
                <a:ea typeface="Gill Sans MT"/>
                <a:cs typeface="Gill Sans MT"/>
                <a:sym typeface="Gill Sans MT"/>
              </a:defRPr>
            </a:pPr>
            <a:r>
              <a:t>Alternative Certification</a:t>
            </a:r>
          </a:p>
          <a:p>
            <a:pPr marL="865187" indent="-434975" algn="l" defTabSz="649287">
              <a:spcBef>
                <a:spcPts val="800"/>
              </a:spcBef>
              <a:buSzPct val="92000"/>
              <a:buBlip>
                <a:blip r:embed="rId2"/>
              </a:buBlip>
              <a:defRPr sz="2500">
                <a:solidFill>
                  <a:srgbClr val="3D3D3D"/>
                </a:solidFill>
                <a:latin typeface="Arial"/>
                <a:ea typeface="Arial"/>
                <a:cs typeface="Arial"/>
                <a:sym typeface="Arial"/>
              </a:defRPr>
            </a:pPr>
            <a:r>
              <a:t>“</a:t>
            </a:r>
            <a:r>
              <a:rPr>
                <a:latin typeface="Gill Sans MT"/>
                <a:ea typeface="Gill Sans MT"/>
                <a:cs typeface="Gill Sans MT"/>
                <a:sym typeface="Gill Sans MT"/>
              </a:rPr>
              <a:t>Markets</a:t>
            </a:r>
            <a:r>
              <a:t>”</a:t>
            </a:r>
            <a:r>
              <a:rPr>
                <a:latin typeface="Gill Sans MT"/>
                <a:ea typeface="Gill Sans MT"/>
                <a:cs typeface="Gill Sans MT"/>
                <a:sym typeface="Gill Sans MT"/>
              </a:rPr>
              <a:t> for Learning Options</a:t>
            </a:r>
          </a:p>
          <a:p>
            <a:pPr marL="865187" indent="-434975" algn="l" defTabSz="649287">
              <a:spcBef>
                <a:spcPts val="800"/>
              </a:spcBef>
              <a:buSzPct val="92000"/>
              <a:buBlip>
                <a:blip r:embed="rId2"/>
              </a:buBlip>
              <a:defRPr sz="2500">
                <a:solidFill>
                  <a:srgbClr val="3D3D3D"/>
                </a:solidFill>
                <a:latin typeface="Gill Sans MT"/>
                <a:ea typeface="Gill Sans MT"/>
                <a:cs typeface="Gill Sans MT"/>
                <a:sym typeface="Gill Sans MT"/>
              </a:defRPr>
            </a:pPr>
            <a:r>
              <a:t>Learning and “knowledge upgrades”</a:t>
            </a:r>
          </a:p>
        </p:txBody>
      </p:sp>
      <p:pic>
        <p:nvPicPr>
          <p:cNvPr id="268" name="image.png"/>
          <p:cNvPicPr>
            <a:picLocks noChangeAspect="1"/>
          </p:cNvPicPr>
          <p:nvPr/>
        </p:nvPicPr>
        <p:blipFill>
          <a:blip r:embed="rId3">
            <a:alphaModFix amt="79998"/>
            <a:extLst/>
          </a:blip>
          <a:stretch>
            <a:fillRect/>
          </a:stretch>
        </p:blipFill>
        <p:spPr>
          <a:xfrm>
            <a:off x="9317037" y="8899525"/>
            <a:ext cx="3687763" cy="8540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 name="Group 276"/>
          <p:cNvGrpSpPr/>
          <p:nvPr/>
        </p:nvGrpSpPr>
        <p:grpSpPr>
          <a:xfrm>
            <a:off x="7797800" y="5105400"/>
            <a:ext cx="4653600" cy="3442321"/>
            <a:chOff x="0" y="0"/>
            <a:chExt cx="4653599" cy="3442320"/>
          </a:xfrm>
        </p:grpSpPr>
        <p:pic>
          <p:nvPicPr>
            <p:cNvPr id="274" name="image.png"/>
            <p:cNvPicPr>
              <a:picLocks noChangeAspect="1"/>
            </p:cNvPicPr>
            <p:nvPr/>
          </p:nvPicPr>
          <p:blipFill>
            <a:blip r:embed="rId2">
              <a:extLst/>
            </a:blip>
            <a:stretch>
              <a:fillRect/>
            </a:stretch>
          </p:blipFill>
          <p:spPr>
            <a:xfrm rot="21487425">
              <a:off x="57150" y="346075"/>
              <a:ext cx="4548188" cy="3022600"/>
            </a:xfrm>
            <a:prstGeom prst="rect">
              <a:avLst/>
            </a:prstGeom>
            <a:ln w="12700" cap="flat">
              <a:noFill/>
              <a:miter lim="400000"/>
            </a:ln>
            <a:effectLst/>
          </p:spPr>
        </p:pic>
        <p:pic>
          <p:nvPicPr>
            <p:cNvPr id="275" name="image.png"/>
            <p:cNvPicPr>
              <a:picLocks noChangeAspect="1"/>
            </p:cNvPicPr>
            <p:nvPr/>
          </p:nvPicPr>
          <p:blipFill>
            <a:blip r:embed="rId3">
              <a:extLst/>
            </a:blip>
            <a:stretch>
              <a:fillRect/>
            </a:stretch>
          </p:blipFill>
          <p:spPr>
            <a:xfrm>
              <a:off x="0" y="0"/>
              <a:ext cx="4648200" cy="3441700"/>
            </a:xfrm>
            <a:prstGeom prst="rect">
              <a:avLst/>
            </a:prstGeom>
            <a:ln w="12700" cap="flat">
              <a:noFill/>
              <a:miter lim="400000"/>
            </a:ln>
            <a:effectLst/>
          </p:spPr>
        </p:pic>
      </p:grpSp>
      <p:sp>
        <p:nvSpPr>
          <p:cNvPr id="277" name="Shape 277"/>
          <p:cNvSpPr>
            <a:spLocks noGrp="1"/>
          </p:cNvSpPr>
          <p:nvPr>
            <p:ph type="title" idx="4294967295"/>
          </p:nvPr>
        </p:nvSpPr>
        <p:spPr>
          <a:xfrm>
            <a:off x="914400" y="1216038"/>
            <a:ext cx="9480909" cy="882719"/>
          </a:xfrm>
          <a:prstGeom prst="rect">
            <a:avLst/>
          </a:prstGeom>
        </p:spPr>
        <p:txBody>
          <a:bodyPr lIns="45719" tIns="45719" rIns="45719" bIns="45719">
            <a:normAutofit/>
          </a:bodyPr>
          <a:lstStyle>
            <a:lvl1pPr algn="l" defTabSz="649287">
              <a:lnSpc>
                <a:spcPct val="80000"/>
              </a:lnSpc>
              <a:defRPr sz="3200" b="1">
                <a:solidFill>
                  <a:srgbClr val="FFFFFF"/>
                </a:solidFill>
                <a:latin typeface="Gill Sans MT"/>
                <a:ea typeface="Gill Sans MT"/>
                <a:cs typeface="Gill Sans MT"/>
                <a:sym typeface="Gill Sans MT"/>
              </a:defRPr>
            </a:lvl1pPr>
          </a:lstStyle>
          <a:p>
            <a:r>
              <a:t>INFORMATION DRIVEN TECHNOLOGIES</a:t>
            </a:r>
          </a:p>
        </p:txBody>
      </p:sp>
      <p:sp>
        <p:nvSpPr>
          <p:cNvPr id="278" name="Shape 278"/>
          <p:cNvSpPr>
            <a:spLocks noGrp="1"/>
          </p:cNvSpPr>
          <p:nvPr>
            <p:ph type="body" sz="half" idx="4294967295"/>
          </p:nvPr>
        </p:nvSpPr>
        <p:spPr>
          <a:xfrm>
            <a:off x="330200" y="3086100"/>
            <a:ext cx="12039600" cy="3479516"/>
          </a:xfrm>
          <a:prstGeom prst="rect">
            <a:avLst/>
          </a:prstGeom>
        </p:spPr>
        <p:txBody>
          <a:bodyPr>
            <a:normAutofit/>
          </a:bodyPr>
          <a:lstStyle/>
          <a:p>
            <a:pPr marL="865187" indent="-434975" algn="l" defTabSz="649287">
              <a:spcBef>
                <a:spcPts val="800"/>
              </a:spcBef>
              <a:buSzPct val="92000"/>
              <a:buBlip>
                <a:blip r:embed="rId4"/>
              </a:buBlip>
              <a:defRPr sz="2500">
                <a:solidFill>
                  <a:srgbClr val="3D3D3D"/>
                </a:solidFill>
                <a:latin typeface="Gill Sans MT"/>
                <a:ea typeface="Gill Sans MT"/>
                <a:cs typeface="Gill Sans MT"/>
                <a:sym typeface="Gill Sans MT"/>
              </a:defRPr>
            </a:pPr>
            <a:r>
              <a:rPr dirty="0"/>
              <a:t>E-books, LMS (26+), Massively Open Online Courses (MOOCs) – </a:t>
            </a:r>
            <a:r>
              <a:rPr lang="en-US" dirty="0" smtClean="0"/>
              <a:t> more </a:t>
            </a:r>
            <a:r>
              <a:rPr lang="en-US" dirty="0" smtClean="0"/>
              <a:t>than </a:t>
            </a:r>
            <a:r>
              <a:rPr lang="fi-FI" dirty="0" smtClean="0"/>
              <a:t>1,764 </a:t>
            </a:r>
            <a:r>
              <a:rPr lang="en-US" dirty="0" smtClean="0"/>
              <a:t>developed for the</a:t>
            </a:r>
            <a:r>
              <a:rPr dirty="0" smtClean="0"/>
              <a:t> </a:t>
            </a:r>
            <a:r>
              <a:rPr dirty="0"/>
              <a:t>Coursera platform alone</a:t>
            </a:r>
          </a:p>
          <a:p>
            <a:pPr marL="865187" indent="-434975" algn="l" defTabSz="649287">
              <a:spcBef>
                <a:spcPts val="800"/>
              </a:spcBef>
              <a:buSzPct val="92000"/>
              <a:buBlip>
                <a:blip r:embed="rId4"/>
              </a:buBlip>
              <a:defRPr sz="2500">
                <a:solidFill>
                  <a:srgbClr val="3D3D3D"/>
                </a:solidFill>
                <a:latin typeface="Gill Sans MT"/>
                <a:ea typeface="Gill Sans MT"/>
                <a:cs typeface="Gill Sans MT"/>
                <a:sym typeface="Gill Sans MT"/>
              </a:defRPr>
            </a:pPr>
            <a:r>
              <a:rPr dirty="0"/>
              <a:t>MOOC platforms (25+) in addition to traditional Publishers</a:t>
            </a:r>
          </a:p>
          <a:p>
            <a:pPr marL="865187" indent="-434975" algn="l" defTabSz="649287">
              <a:spcBef>
                <a:spcPts val="800"/>
              </a:spcBef>
              <a:buSzPct val="92000"/>
              <a:buBlip>
                <a:blip r:embed="rId4"/>
              </a:buBlip>
              <a:defRPr sz="2500">
                <a:solidFill>
                  <a:srgbClr val="3D3D3D"/>
                </a:solidFill>
                <a:latin typeface="Gill Sans MT"/>
                <a:ea typeface="Gill Sans MT"/>
                <a:cs typeface="Gill Sans MT"/>
                <a:sym typeface="Gill Sans MT"/>
              </a:defRPr>
            </a:pPr>
            <a:r>
              <a:rPr dirty="0"/>
              <a:t>Collaborative learning communities/ impact of forums</a:t>
            </a:r>
          </a:p>
          <a:p>
            <a:pPr marL="865187" indent="-434975" algn="l" defTabSz="649287">
              <a:spcBef>
                <a:spcPts val="800"/>
              </a:spcBef>
              <a:buSzPct val="92000"/>
              <a:buBlip>
                <a:blip r:embed="rId4"/>
              </a:buBlip>
              <a:defRPr sz="2500">
                <a:solidFill>
                  <a:srgbClr val="3D3D3D"/>
                </a:solidFill>
                <a:latin typeface="Gill Sans MT"/>
                <a:ea typeface="Gill Sans MT"/>
                <a:cs typeface="Gill Sans MT"/>
                <a:sym typeface="Gill Sans MT"/>
              </a:defRPr>
            </a:pPr>
            <a:r>
              <a:rPr dirty="0"/>
              <a:t>Inverted Classrooms/Blended learning</a:t>
            </a:r>
          </a:p>
          <a:p>
            <a:pPr marL="865187" indent="-434975" algn="l" defTabSz="649287">
              <a:spcBef>
                <a:spcPts val="800"/>
              </a:spcBef>
              <a:buSzPct val="92000"/>
              <a:buBlip>
                <a:blip r:embed="rId4"/>
              </a:buBlip>
              <a:defRPr sz="2500">
                <a:solidFill>
                  <a:srgbClr val="3D3D3D"/>
                </a:solidFill>
                <a:latin typeface="Gill Sans MT"/>
                <a:ea typeface="Gill Sans MT"/>
                <a:cs typeface="Gill Sans MT"/>
                <a:sym typeface="Gill Sans MT"/>
              </a:defRPr>
            </a:pPr>
            <a:r>
              <a:rPr dirty="0"/>
              <a:t>Gamification/simulations</a:t>
            </a:r>
          </a:p>
          <a:p>
            <a:pPr marL="865187" indent="-434975" algn="l" defTabSz="649287">
              <a:spcBef>
                <a:spcPts val="800"/>
              </a:spcBef>
              <a:buSzPct val="92000"/>
              <a:buBlip>
                <a:blip r:embed="rId4"/>
              </a:buBlip>
              <a:defRPr sz="2500">
                <a:solidFill>
                  <a:srgbClr val="3D3D3D"/>
                </a:solidFill>
                <a:latin typeface="Gill Sans MT"/>
                <a:ea typeface="Gill Sans MT"/>
                <a:cs typeface="Gill Sans MT"/>
                <a:sym typeface="Gill Sans MT"/>
              </a:defRPr>
            </a:pPr>
            <a:r>
              <a:rPr dirty="0"/>
              <a:t>Data analytics									</a:t>
            </a:r>
          </a:p>
        </p:txBody>
      </p:sp>
      <p:pic>
        <p:nvPicPr>
          <p:cNvPr id="279" name="image.png"/>
          <p:cNvPicPr>
            <a:picLocks noChangeAspect="1"/>
          </p:cNvPicPr>
          <p:nvPr/>
        </p:nvPicPr>
        <p:blipFill>
          <a:blip r:embed="rId5">
            <a:alphaModFix amt="79998"/>
            <a:extLst/>
          </a:blip>
          <a:stretch>
            <a:fillRect/>
          </a:stretch>
        </p:blipFill>
        <p:spPr>
          <a:xfrm>
            <a:off x="9015514" y="8684762"/>
            <a:ext cx="3687763" cy="85407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p:cNvSpPr>
          <p:nvPr>
            <p:ph type="title" idx="4294967295"/>
          </p:nvPr>
        </p:nvSpPr>
        <p:spPr>
          <a:xfrm>
            <a:off x="907256" y="1077590"/>
            <a:ext cx="11176001" cy="828412"/>
          </a:xfrm>
          <a:prstGeom prst="rect">
            <a:avLst/>
          </a:prstGeom>
        </p:spPr>
        <p:txBody>
          <a:bodyPr lIns="45719" tIns="45719" rIns="45719" bIns="45719">
            <a:normAutofit/>
          </a:bodyPr>
          <a:lstStyle/>
          <a:p>
            <a:pPr algn="l" defTabSz="649287">
              <a:lnSpc>
                <a:spcPct val="80000"/>
              </a:lnSpc>
              <a:defRPr sz="3200">
                <a:solidFill>
                  <a:srgbClr val="FFFFFF"/>
                </a:solidFill>
                <a:latin typeface="Gill Sans MT"/>
                <a:ea typeface="Gill Sans MT"/>
                <a:cs typeface="Gill Sans MT"/>
                <a:sym typeface="Gill Sans MT"/>
              </a:defRPr>
            </a:pPr>
            <a:r>
              <a:t> </a:t>
            </a:r>
            <a:r>
              <a:rPr b="1"/>
              <a:t>ECOLOGY OF PLATFORMS</a:t>
            </a:r>
          </a:p>
        </p:txBody>
      </p:sp>
      <p:sp>
        <p:nvSpPr>
          <p:cNvPr id="282" name="Shape 282"/>
          <p:cNvSpPr>
            <a:spLocks noGrp="1"/>
          </p:cNvSpPr>
          <p:nvPr>
            <p:ph type="body" idx="4294967295"/>
          </p:nvPr>
        </p:nvSpPr>
        <p:spPr>
          <a:xfrm>
            <a:off x="635000" y="2920999"/>
            <a:ext cx="10613349" cy="5716565"/>
          </a:xfrm>
          <a:prstGeom prst="rect">
            <a:avLst/>
          </a:prstGeom>
        </p:spPr>
        <p:txBody>
          <a:bodyPr>
            <a:normAutofit/>
          </a:bodyPr>
          <a:lstStyle/>
          <a:p>
            <a:pPr marL="90487" indent="-434975" algn="l" defTabSz="649287">
              <a:lnSpc>
                <a:spcPct val="50000"/>
              </a:lnSpc>
              <a:spcBef>
                <a:spcPts val="800"/>
              </a:spcBef>
              <a:buSzPct val="92000"/>
              <a:buBlip>
                <a:blip r:embed="rId2"/>
              </a:buBlip>
              <a:defRPr sz="2500">
                <a:solidFill>
                  <a:srgbClr val="3D3D3D"/>
                </a:solidFill>
                <a:latin typeface="Gill Sans MT"/>
                <a:ea typeface="Gill Sans MT"/>
                <a:cs typeface="Gill Sans MT"/>
                <a:sym typeface="Gill Sans MT"/>
              </a:defRPr>
            </a:pPr>
            <a:r>
              <a:t>Globally, 25+ MOOC platforms</a:t>
            </a:r>
          </a:p>
          <a:p>
            <a:pPr marL="90487" indent="-434975" algn="l" defTabSz="649287">
              <a:spcBef>
                <a:spcPts val="800"/>
              </a:spcBef>
              <a:buSzPct val="92000"/>
              <a:buBlip>
                <a:blip r:embed="rId2"/>
              </a:buBlip>
              <a:defRPr sz="2500">
                <a:solidFill>
                  <a:srgbClr val="3D3D3D"/>
                </a:solidFill>
                <a:latin typeface="Gill Sans MT"/>
                <a:ea typeface="Gill Sans MT"/>
                <a:cs typeface="Gill Sans MT"/>
                <a:sym typeface="Gill Sans MT"/>
              </a:defRPr>
            </a:pPr>
            <a:r>
              <a:t>Convergence between LMSs (26+) MOOCs, and traditional publishers </a:t>
            </a:r>
          </a:p>
          <a:p>
            <a:pPr marL="90487" indent="-434975" algn="l" defTabSz="649287">
              <a:spcBef>
                <a:spcPts val="2400"/>
              </a:spcBef>
              <a:buSzPct val="92000"/>
              <a:buBlip>
                <a:blip r:embed="rId2"/>
              </a:buBlip>
              <a:defRPr sz="2500">
                <a:solidFill>
                  <a:srgbClr val="3D3D3D"/>
                </a:solidFill>
                <a:latin typeface="Gill Sans MT"/>
                <a:ea typeface="Gill Sans MT"/>
                <a:cs typeface="Gill Sans MT"/>
                <a:sym typeface="Gill Sans MT"/>
              </a:defRPr>
            </a:pPr>
            <a:r>
              <a:t>+/- 14 U.S.: Main MOOC platforms: Coursera, Udacity, edX, Udemy</a:t>
            </a:r>
          </a:p>
          <a:p>
            <a:pPr marL="90487" indent="-434975" algn="l" defTabSz="649287">
              <a:spcBef>
                <a:spcPts val="1200"/>
              </a:spcBef>
              <a:buSzPct val="92000"/>
              <a:buBlip>
                <a:blip r:embed="rId2"/>
              </a:buBlip>
              <a:defRPr sz="2500">
                <a:solidFill>
                  <a:srgbClr val="3D3D3D"/>
                </a:solidFill>
                <a:latin typeface="Gill Sans MT"/>
                <a:ea typeface="Gill Sans MT"/>
                <a:cs typeface="Gill Sans MT"/>
                <a:sym typeface="Gill Sans MT"/>
              </a:defRPr>
            </a:pPr>
            <a:r>
              <a:t>International </a:t>
            </a:r>
          </a:p>
          <a:p>
            <a:pPr marL="1258887" lvl="2" indent="-382587" algn="l" defTabSz="649287">
              <a:lnSpc>
                <a:spcPts val="2600"/>
              </a:lnSpc>
              <a:spcBef>
                <a:spcPts val="600"/>
              </a:spcBef>
              <a:buSzPct val="92000"/>
              <a:buBlip>
                <a:blip r:embed="rId2"/>
              </a:buBlip>
              <a:defRPr sz="2800">
                <a:solidFill>
                  <a:srgbClr val="3D3D3D"/>
                </a:solidFill>
                <a:latin typeface="Gill Sans MT"/>
                <a:ea typeface="Gill Sans MT"/>
                <a:cs typeface="Gill Sans MT"/>
                <a:sym typeface="Gill Sans MT"/>
              </a:defRPr>
            </a:pPr>
            <a:r>
              <a:t>AUS: Open2Study</a:t>
            </a:r>
          </a:p>
          <a:p>
            <a:pPr marL="1258887" lvl="2" indent="-382587" algn="l" defTabSz="649287">
              <a:lnSpc>
                <a:spcPts val="2600"/>
              </a:lnSpc>
              <a:spcBef>
                <a:spcPts val="600"/>
              </a:spcBef>
              <a:buSzPct val="92000"/>
              <a:buBlip>
                <a:blip r:embed="rId2"/>
              </a:buBlip>
              <a:defRPr sz="2800">
                <a:solidFill>
                  <a:srgbClr val="3D3D3D"/>
                </a:solidFill>
                <a:latin typeface="Gill Sans MT"/>
                <a:ea typeface="Gill Sans MT"/>
                <a:cs typeface="Gill Sans MT"/>
                <a:sym typeface="Gill Sans MT"/>
              </a:defRPr>
            </a:pPr>
            <a:r>
              <a:t>Canada: WideWorldEd</a:t>
            </a:r>
          </a:p>
          <a:p>
            <a:pPr marL="1258887" lvl="2" indent="-382587" algn="l" defTabSz="649287">
              <a:lnSpc>
                <a:spcPts val="2600"/>
              </a:lnSpc>
              <a:spcBef>
                <a:spcPts val="600"/>
              </a:spcBef>
              <a:buSzPct val="92000"/>
              <a:buBlip>
                <a:blip r:embed="rId2"/>
              </a:buBlip>
              <a:defRPr sz="2800">
                <a:solidFill>
                  <a:srgbClr val="3D3D3D"/>
                </a:solidFill>
                <a:latin typeface="Gill Sans MT"/>
                <a:ea typeface="Gill Sans MT"/>
                <a:cs typeface="Gill Sans MT"/>
                <a:sym typeface="Gill Sans MT"/>
              </a:defRPr>
            </a:pPr>
            <a:r>
              <a:t>Finland: Eliademy	</a:t>
            </a:r>
          </a:p>
          <a:p>
            <a:pPr marL="1258887" lvl="2" indent="-382587" algn="l" defTabSz="649287">
              <a:lnSpc>
                <a:spcPts val="2600"/>
              </a:lnSpc>
              <a:spcBef>
                <a:spcPts val="600"/>
              </a:spcBef>
              <a:buSzPct val="92000"/>
              <a:buBlip>
                <a:blip r:embed="rId2"/>
              </a:buBlip>
              <a:defRPr sz="2800">
                <a:solidFill>
                  <a:srgbClr val="3D3D3D"/>
                </a:solidFill>
                <a:latin typeface="Gill Sans MT"/>
                <a:ea typeface="Gill Sans MT"/>
                <a:cs typeface="Gill Sans MT"/>
                <a:sym typeface="Gill Sans MT"/>
              </a:defRPr>
            </a:pPr>
            <a:r>
              <a:t>Germany: Iversity	</a:t>
            </a:r>
          </a:p>
          <a:p>
            <a:pPr marL="1258887" lvl="2" indent="-382587" algn="l" defTabSz="649287">
              <a:lnSpc>
                <a:spcPts val="2600"/>
              </a:lnSpc>
              <a:spcBef>
                <a:spcPts val="600"/>
              </a:spcBef>
              <a:buSzPct val="92000"/>
              <a:buBlip>
                <a:blip r:embed="rId2"/>
              </a:buBlip>
              <a:defRPr sz="2800">
                <a:solidFill>
                  <a:srgbClr val="3D3D3D"/>
                </a:solidFill>
                <a:latin typeface="Gill Sans MT"/>
                <a:ea typeface="Gill Sans MT"/>
                <a:cs typeface="Gill Sans MT"/>
                <a:sym typeface="Gill Sans MT"/>
              </a:defRPr>
            </a:pPr>
            <a:r>
              <a:t>Spain: UniMOOC	</a:t>
            </a:r>
          </a:p>
          <a:p>
            <a:pPr marL="1258887" lvl="2" indent="-382587" algn="l" defTabSz="649287">
              <a:lnSpc>
                <a:spcPts val="2600"/>
              </a:lnSpc>
              <a:spcBef>
                <a:spcPts val="600"/>
              </a:spcBef>
              <a:buSzPct val="92000"/>
              <a:buBlip>
                <a:blip r:embed="rId2"/>
              </a:buBlip>
              <a:defRPr sz="2800">
                <a:solidFill>
                  <a:srgbClr val="3D3D3D"/>
                </a:solidFill>
                <a:latin typeface="Gill Sans MT"/>
                <a:ea typeface="Gill Sans MT"/>
                <a:cs typeface="Gill Sans MT"/>
                <a:sym typeface="Gill Sans MT"/>
              </a:defRPr>
            </a:pPr>
            <a:r>
              <a:t>The Netherlands: OpenUpEd	</a:t>
            </a:r>
          </a:p>
          <a:p>
            <a:pPr marL="1258887" lvl="2" indent="-382587" algn="l" defTabSz="649287">
              <a:lnSpc>
                <a:spcPts val="2600"/>
              </a:lnSpc>
              <a:spcBef>
                <a:spcPts val="600"/>
              </a:spcBef>
              <a:buSzPct val="92000"/>
              <a:buBlip>
                <a:blip r:embed="rId2"/>
              </a:buBlip>
              <a:defRPr sz="2800">
                <a:solidFill>
                  <a:srgbClr val="3D3D3D"/>
                </a:solidFill>
                <a:latin typeface="Gill Sans MT"/>
                <a:ea typeface="Gill Sans MT"/>
                <a:cs typeface="Gill Sans MT"/>
                <a:sym typeface="Gill Sans MT"/>
              </a:defRPr>
            </a:pPr>
            <a:r>
              <a:t>U.K.: Futurelearn, Open Learning</a:t>
            </a:r>
          </a:p>
          <a:p>
            <a:pPr marL="1258887" lvl="2" indent="-382587" algn="l" defTabSz="649287">
              <a:lnSpc>
                <a:spcPts val="2600"/>
              </a:lnSpc>
              <a:spcBef>
                <a:spcPts val="600"/>
              </a:spcBef>
              <a:buSzPct val="92000"/>
              <a:buBlip>
                <a:blip r:embed="rId2"/>
              </a:buBlip>
              <a:defRPr sz="2800">
                <a:solidFill>
                  <a:srgbClr val="3D3D3D"/>
                </a:solidFill>
                <a:latin typeface="Gill Sans MT"/>
                <a:ea typeface="Gill Sans MT"/>
                <a:cs typeface="Gill Sans MT"/>
                <a:sym typeface="Gill Sans MT"/>
              </a:defRPr>
            </a:pPr>
            <a:r>
              <a:t>Brazil: Veduca	</a:t>
            </a:r>
          </a:p>
        </p:txBody>
      </p:sp>
      <p:pic>
        <p:nvPicPr>
          <p:cNvPr id="283" name="image.png"/>
          <p:cNvPicPr>
            <a:picLocks noChangeAspect="1"/>
          </p:cNvPicPr>
          <p:nvPr/>
        </p:nvPicPr>
        <p:blipFill>
          <a:blip r:embed="rId3">
            <a:alphaModFix amt="79998"/>
            <a:extLst/>
          </a:blip>
          <a:stretch>
            <a:fillRect/>
          </a:stretch>
        </p:blipFill>
        <p:spPr>
          <a:xfrm>
            <a:off x="9015514" y="8684762"/>
            <a:ext cx="3687763" cy="85407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theme/theme1.xml><?xml version="1.0" encoding="utf-8"?>
<a:theme xmlns:a="http://schemas.openxmlformats.org/drawingml/2006/main" name="Photo - Horizontal">
  <a:themeElements>
    <a:clrScheme name="Photo - Horizontal">
      <a:dk1>
        <a:srgbClr val="000000"/>
      </a:dk1>
      <a:lt1>
        <a:srgbClr val="FFFFFF"/>
      </a:lt1>
      <a:dk2>
        <a:srgbClr val="A7A7A7"/>
      </a:dk2>
      <a:lt2>
        <a:srgbClr val="535353"/>
      </a:lt2>
      <a:accent1>
        <a:srgbClr val="629DD1"/>
      </a:accent1>
      <a:accent2>
        <a:srgbClr val="297FD5"/>
      </a:accent2>
      <a:accent3>
        <a:srgbClr val="9BBB59"/>
      </a:accent3>
      <a:accent4>
        <a:srgbClr val="8064A2"/>
      </a:accent4>
      <a:accent5>
        <a:srgbClr val="4BACC6"/>
      </a:accent5>
      <a:accent6>
        <a:srgbClr val="F79646"/>
      </a:accent6>
      <a:hlink>
        <a:srgbClr val="0000FF"/>
      </a:hlink>
      <a:folHlink>
        <a:srgbClr val="FF00FF"/>
      </a:folHlink>
    </a:clrScheme>
    <a:fontScheme name="Photo - Horizontal">
      <a:majorFont>
        <a:latin typeface="Monaco"/>
        <a:ea typeface="Monaco"/>
        <a:cs typeface="Monaco"/>
      </a:majorFont>
      <a:minorFont>
        <a:latin typeface="Helvetica"/>
        <a:ea typeface="Helvetica"/>
        <a:cs typeface="Helvetica"/>
      </a:minorFont>
    </a:fontScheme>
    <a:fmtScheme name="Photo - Horizon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Monac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Monac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hoto - Horizontal">
  <a:themeElements>
    <a:clrScheme name="Photo - Horizontal">
      <a:dk1>
        <a:srgbClr val="000000"/>
      </a:dk1>
      <a:lt1>
        <a:srgbClr val="FFFFFF"/>
      </a:lt1>
      <a:dk2>
        <a:srgbClr val="A7A7A7"/>
      </a:dk2>
      <a:lt2>
        <a:srgbClr val="535353"/>
      </a:lt2>
      <a:accent1>
        <a:srgbClr val="629DD1"/>
      </a:accent1>
      <a:accent2>
        <a:srgbClr val="297FD5"/>
      </a:accent2>
      <a:accent3>
        <a:srgbClr val="9BBB59"/>
      </a:accent3>
      <a:accent4>
        <a:srgbClr val="8064A2"/>
      </a:accent4>
      <a:accent5>
        <a:srgbClr val="4BACC6"/>
      </a:accent5>
      <a:accent6>
        <a:srgbClr val="F79646"/>
      </a:accent6>
      <a:hlink>
        <a:srgbClr val="0000FF"/>
      </a:hlink>
      <a:folHlink>
        <a:srgbClr val="FF00FF"/>
      </a:folHlink>
    </a:clrScheme>
    <a:fontScheme name="Photo - Horizontal">
      <a:majorFont>
        <a:latin typeface="Monaco"/>
        <a:ea typeface="Monaco"/>
        <a:cs typeface="Monaco"/>
      </a:majorFont>
      <a:minorFont>
        <a:latin typeface="Helvetica"/>
        <a:ea typeface="Helvetica"/>
        <a:cs typeface="Helvetica"/>
      </a:minorFont>
    </a:fontScheme>
    <a:fmtScheme name="Photo - Horizon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Monac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Monac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TotalTime>
  <Words>497</Words>
  <Application>Microsoft Macintosh PowerPoint</Application>
  <PresentationFormat>Custom</PresentationFormat>
  <Paragraphs>83</Paragraphs>
  <Slides>11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Alegreya</vt:lpstr>
      <vt:lpstr>Alegreya Bold</vt:lpstr>
      <vt:lpstr>Avenir Heavy</vt:lpstr>
      <vt:lpstr>Calibri</vt:lpstr>
      <vt:lpstr>Calibri Light</vt:lpstr>
      <vt:lpstr>Gill Sans MT</vt:lpstr>
      <vt:lpstr>Monaco</vt:lpstr>
      <vt:lpstr>Oswald Bold</vt:lpstr>
      <vt:lpstr>Wingdings 2</vt:lpstr>
      <vt:lpstr>Arial</vt:lpstr>
      <vt:lpstr>Photo - Horizontal</vt:lpstr>
      <vt:lpstr>Universities, Public-Private Partnerships, and the Innovation Ecosystem  Opportunities Of Techno-industrial Innovation In Different Socio-cultural and Policy Situations: Diversities of Innovation School of Economics and Management, Tsing Hua University December, 13, 2015   Paul M.A. Baker, Ph.D. Senior Director of Research and Innovation Center for Advanced Communications Policy, Georgia Institute of Technology  </vt:lpstr>
      <vt:lpstr> INNOVATION, PARTNERSHIPS AND HIGHER EDUCATION   </vt:lpstr>
      <vt:lpstr>CHANGING CONTEXT OF HIGHER EDUCATION</vt:lpstr>
      <vt:lpstr>UNIVERSITIES, INNOVATION, AND REGIONAL CONTEXT </vt:lpstr>
      <vt:lpstr>INSTITUTIONAL CHANGE ACTORS</vt:lpstr>
      <vt:lpstr>LEARNING, EDUCATION, AND CHANGE FACTORS </vt:lpstr>
      <vt:lpstr>INNOVATION LINKED PRACTICES AND PROCESSES</vt:lpstr>
      <vt:lpstr>INFORMATION DRIVEN TECHNOLOGIES</vt:lpstr>
      <vt:lpstr> ECOLOGY OF PLATFORMS</vt:lpstr>
      <vt:lpstr>NEW METRICS OF ASSESSMENT</vt:lpstr>
      <vt:lpstr>“NEVER LET FORMAL EDUCATION GET IN THE WAY OF YOUR LEARNING.”  ~ MARK TWAIN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Universities, Public-Private Partnerships, and the Innovation Ecosystem  Opportunities Of Techno-industrial Innovation In Different Socio-cultural and Policy Situations: Diversities of Innovation School of Economics and Management, Tsing Hua University December, 13, 2015   Paul M.A. Baker, Ph.D. Senior Director of Research and Innovation Center for Advanced Communications Policy, Georgia Institute of Technology</dc:title>
  <dc:creator>paul baker</dc:creator>
  <cp:lastModifiedBy>Baker, Paul M</cp:lastModifiedBy>
  <cp:revision>8</cp:revision>
  <dcterms:modified xsi:type="dcterms:W3CDTF">2016-01-25T17:17:38Z</dcterms:modified>
</cp:coreProperties>
</file>